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7091363" cy="100441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1" autoAdjust="0"/>
    <p:restoredTop sz="94660"/>
  </p:normalViewPr>
  <p:slideViewPr>
    <p:cSldViewPr>
      <p:cViewPr>
        <p:scale>
          <a:sx n="98" d="100"/>
          <a:sy n="98" d="100"/>
        </p:scale>
        <p:origin x="2988" y="-1296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mailto:chisato.motegi@star-freight.com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 userDrawn="1"/>
        </p:nvSpPr>
        <p:spPr bwMode="auto">
          <a:xfrm>
            <a:off x="198120" y="371870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itchFamily="50" charset="-128"/>
            </a:endParaRPr>
          </a:p>
        </p:txBody>
      </p:sp>
      <p:sp>
        <p:nvSpPr>
          <p:cNvPr id="13" name="正方形/長方形 12"/>
          <p:cNvSpPr/>
          <p:nvPr userDrawn="1"/>
        </p:nvSpPr>
        <p:spPr>
          <a:xfrm>
            <a:off x="266874" y="423850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 userDrawn="1"/>
        </p:nvSpPr>
        <p:spPr bwMode="auto">
          <a:xfrm>
            <a:off x="309961" y="558825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No. 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itchFamily="50" charset="-128"/>
              </a:rPr>
              <a:t>5</a:t>
            </a:r>
          </a:p>
        </p:txBody>
      </p:sp>
      <p:sp>
        <p:nvSpPr>
          <p:cNvPr id="15" name="Text Box 10"/>
          <p:cNvSpPr txBox="1">
            <a:spLocks noChangeArrowheads="1"/>
          </p:cNvSpPr>
          <p:nvPr userDrawn="1"/>
        </p:nvSpPr>
        <p:spPr bwMode="auto">
          <a:xfrm>
            <a:off x="266875" y="419126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Form</a:t>
            </a:r>
            <a:endParaRPr lang="en-US" altLang="ja-JP" sz="1200" b="1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Copyright © 2020 NANO OPT Media, Inc. All rights reserved.</a:t>
            </a:r>
          </a:p>
        </p:txBody>
      </p:sp>
      <p:graphicFrame>
        <p:nvGraphicFramePr>
          <p:cNvPr id="18" name="Group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40758572"/>
              </p:ext>
            </p:extLst>
          </p:nvPr>
        </p:nvGraphicFramePr>
        <p:xfrm>
          <a:off x="223786" y="9087979"/>
          <a:ext cx="6706269" cy="703818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提出先</a:t>
                      </a:r>
                      <a:endParaRPr kumimoji="1" lang="en-US" altLang="ja-JP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392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株式会社スタアフレイト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茂木</a:t>
                      </a:r>
                      <a:endParaRPr lang="en-US" altLang="ja-JP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hlinkClick r:id="rId3"/>
                        </a:rPr>
                        <a:t>Mailto:chisato.motegi@star-freight.com</a:t>
                      </a:r>
                      <a:endParaRPr lang="en-US" altLang="ja-JP" sz="11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TEL:0475-42-6818</a:t>
                      </a: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提出締切</a:t>
                      </a:r>
                      <a:endParaRPr kumimoji="1" lang="en-US" altLang="ja-JP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1/15</a:t>
                      </a: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（水）</a:t>
                      </a:r>
                      <a:endParaRPr kumimoji="1" lang="ja-JP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 userDrawn="1"/>
        </p:nvSpPr>
        <p:spPr>
          <a:xfrm>
            <a:off x="1138231" y="517490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展示荷物一括搬入申請</a:t>
            </a:r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</a:t>
            </a:r>
          </a:p>
        </p:txBody>
      </p:sp>
      <p:sp>
        <p:nvSpPr>
          <p:cNvPr id="12" name="テキスト ボックス 11"/>
          <p:cNvSpPr txBox="1"/>
          <p:nvPr userDrawn="1"/>
        </p:nvSpPr>
        <p:spPr>
          <a:xfrm>
            <a:off x="161305" y="1057299"/>
            <a:ext cx="6840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必要事項をご記入のうえ、本申請書を株式会社スタアフレイトにメールにて送付ください。</a:t>
            </a:r>
            <a:endParaRPr lang="en-US" altLang="ja-JP" sz="1000" b="1" dirty="0">
              <a:latin typeface="メイリオ" panose="020B0604030504040204" pitchFamily="50" charset="-128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F8321AD-9F80-45CC-8CA3-E7C4D207EA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642" y="252316"/>
            <a:ext cx="1286415" cy="83494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A58531A-CE47-434E-AC60-8B2543A9EA48}"/>
              </a:ext>
            </a:extLst>
          </p:cNvPr>
          <p:cNvSpPr txBox="1"/>
          <p:nvPr userDrawn="1"/>
        </p:nvSpPr>
        <p:spPr>
          <a:xfrm>
            <a:off x="161305" y="3094898"/>
            <a:ext cx="23839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 輸送物品情報をご記入ください。</a:t>
            </a:r>
            <a:endParaRPr lang="en-US" altLang="ja-JP" sz="105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247364"/>
              </p:ext>
            </p:extLst>
          </p:nvPr>
        </p:nvGraphicFramePr>
        <p:xfrm>
          <a:off x="233311" y="1493664"/>
          <a:ext cx="6687220" cy="1536252"/>
        </p:xfrm>
        <a:graphic>
          <a:graphicData uri="http://schemas.openxmlformats.org/drawingml/2006/table">
            <a:tbl>
              <a:tblPr/>
              <a:tblGrid>
                <a:gridCol w="86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96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0068"/>
                  </a:ext>
                </a:extLst>
              </a:tr>
              <a:tr h="16096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申込者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EA9AFE86-BC5E-4A97-8320-1A1C6746A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828990"/>
              </p:ext>
            </p:extLst>
          </p:nvPr>
        </p:nvGraphicFramePr>
        <p:xfrm>
          <a:off x="211679" y="3413796"/>
          <a:ext cx="6668003" cy="5424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9057">
                  <a:extLst>
                    <a:ext uri="{9D8B030D-6E8A-4147-A177-3AD203B41FA5}">
                      <a16:colId xmlns:a16="http://schemas.microsoft.com/office/drawing/2014/main" val="886589894"/>
                    </a:ext>
                  </a:extLst>
                </a:gridCol>
                <a:gridCol w="1260488">
                  <a:extLst>
                    <a:ext uri="{9D8B030D-6E8A-4147-A177-3AD203B41FA5}">
                      <a16:colId xmlns:a16="http://schemas.microsoft.com/office/drawing/2014/main" val="4235560732"/>
                    </a:ext>
                  </a:extLst>
                </a:gridCol>
                <a:gridCol w="1495494">
                  <a:extLst>
                    <a:ext uri="{9D8B030D-6E8A-4147-A177-3AD203B41FA5}">
                      <a16:colId xmlns:a16="http://schemas.microsoft.com/office/drawing/2014/main" val="903176641"/>
                    </a:ext>
                  </a:extLst>
                </a:gridCol>
                <a:gridCol w="1652165">
                  <a:extLst>
                    <a:ext uri="{9D8B030D-6E8A-4147-A177-3AD203B41FA5}">
                      <a16:colId xmlns:a16="http://schemas.microsoft.com/office/drawing/2014/main" val="2001148461"/>
                    </a:ext>
                  </a:extLst>
                </a:gridCol>
                <a:gridCol w="1004117">
                  <a:extLst>
                    <a:ext uri="{9D8B030D-6E8A-4147-A177-3AD203B41FA5}">
                      <a16:colId xmlns:a16="http://schemas.microsoft.com/office/drawing/2014/main" val="3871624610"/>
                    </a:ext>
                  </a:extLst>
                </a:gridCol>
                <a:gridCol w="626682">
                  <a:extLst>
                    <a:ext uri="{9D8B030D-6E8A-4147-A177-3AD203B41FA5}">
                      <a16:colId xmlns:a16="http://schemas.microsoft.com/office/drawing/2014/main" val="138199259"/>
                    </a:ext>
                  </a:extLst>
                </a:gridCol>
              </a:tblGrid>
              <a:tr h="1839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endParaRPr lang="en-US" altLang="ja-JP" sz="11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輸送物名称　</a:t>
                      </a:r>
                      <a:r>
                        <a:rPr lang="en-US" altLang="ja-JP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英語</a:t>
                      </a:r>
                      <a:endParaRPr lang="ja-JP" alt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803289"/>
                  </a:ext>
                </a:extLst>
              </a:tr>
              <a:tr h="3489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27431"/>
                  </a:ext>
                </a:extLst>
              </a:tr>
              <a:tr h="1839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単価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寸法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重量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梱包の要否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20687"/>
                  </a:ext>
                </a:extLst>
              </a:tr>
              <a:tr h="367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479027"/>
                  </a:ext>
                </a:extLst>
              </a:tr>
              <a:tr h="1839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endParaRPr lang="en-US" altLang="ja-JP" sz="11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輸送物名称　</a:t>
                      </a:r>
                      <a:r>
                        <a:rPr lang="en-US" altLang="ja-JP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英語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94635"/>
                  </a:ext>
                </a:extLst>
              </a:tr>
              <a:tr h="3489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41034"/>
                  </a:ext>
                </a:extLst>
              </a:tr>
              <a:tr h="1839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単価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寸法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重量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梱包の要否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358409"/>
                  </a:ext>
                </a:extLst>
              </a:tr>
              <a:tr h="367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010409"/>
                  </a:ext>
                </a:extLst>
              </a:tr>
              <a:tr h="1839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endParaRPr lang="en-US" altLang="ja-JP" sz="11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輸送物名称　</a:t>
                      </a:r>
                      <a:r>
                        <a:rPr lang="en-US" altLang="ja-JP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英語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81417"/>
                  </a:ext>
                </a:extLst>
              </a:tr>
              <a:tr h="3489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2975"/>
                  </a:ext>
                </a:extLst>
              </a:tr>
              <a:tr h="1839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単価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寸法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重量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梱包の要否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42568"/>
                  </a:ext>
                </a:extLst>
              </a:tr>
              <a:tr h="367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140598"/>
                  </a:ext>
                </a:extLst>
              </a:tr>
              <a:tr h="1839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endParaRPr lang="en-US" altLang="ja-JP" sz="11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輸送物名称　</a:t>
                      </a:r>
                      <a:r>
                        <a:rPr lang="en-US" altLang="ja-JP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英語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14551"/>
                  </a:ext>
                </a:extLst>
              </a:tr>
              <a:tr h="3489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5902"/>
                  </a:ext>
                </a:extLst>
              </a:tr>
              <a:tr h="1839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単価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寸法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重量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梱包の要否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714659"/>
                  </a:ext>
                </a:extLst>
              </a:tr>
              <a:tr h="367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075258"/>
                  </a:ext>
                </a:extLst>
              </a:tr>
              <a:tr h="1839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endParaRPr lang="en-US" altLang="ja-JP" sz="1100" b="1" i="0" u="none" strike="noStrike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輸送物名称　</a:t>
                      </a:r>
                      <a:r>
                        <a:rPr lang="en-US" altLang="ja-JP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800" b="1" u="none" strike="noStrike" dirty="0"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英語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明細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487890"/>
                  </a:ext>
                </a:extLst>
              </a:tr>
              <a:tr h="3489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81728"/>
                  </a:ext>
                </a:extLst>
              </a:tr>
              <a:tr h="18399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個数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単価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寸法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重量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梱包の要否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64264"/>
                  </a:ext>
                </a:extLst>
              </a:tr>
              <a:tr h="36799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1" u="none" strike="noStrike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endParaRPr lang="ja-JP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5319" marR="5319" marT="531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412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80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114</Words>
  <Application>Microsoft Office PowerPoint</Application>
  <PresentationFormat>ユーザー設定</PresentationFormat>
  <Paragraphs>84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A-OTF 新ゴ Pro M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yoriko_yamaguchi</dc:creator>
  <cp:lastModifiedBy>yoriko_yamaguchi</cp:lastModifiedBy>
  <cp:revision>23</cp:revision>
  <dcterms:created xsi:type="dcterms:W3CDTF">2017-06-15T04:44:46Z</dcterms:created>
  <dcterms:modified xsi:type="dcterms:W3CDTF">2019-12-13T06:29:54Z</dcterms:modified>
</cp:coreProperties>
</file>