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1" autoAdjust="0"/>
    <p:restoredTop sz="94660"/>
  </p:normalViewPr>
  <p:slideViewPr>
    <p:cSldViewPr>
      <p:cViewPr varScale="1">
        <p:scale>
          <a:sx n="74" d="100"/>
          <a:sy n="74" d="100"/>
        </p:scale>
        <p:origin x="3606" y="96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必要事項をご記入のうえ、実証実験数分ご提出ください。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2019 NANO OPT Media, Inc. All rights reserved.</a:t>
            </a:r>
          </a:p>
        </p:txBody>
      </p:sp>
      <p:graphicFrame>
        <p:nvGraphicFramePr>
          <p:cNvPr id="19" name="Group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0133193"/>
              </p:ext>
            </p:extLst>
          </p:nvPr>
        </p:nvGraphicFramePr>
        <p:xfrm>
          <a:off x="223786" y="9087979"/>
          <a:ext cx="6706269" cy="668766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392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5G</a:t>
                      </a:r>
                      <a:r>
                        <a:rPr lang="ja-JP" altLang="en-US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国際シンポジウム </a:t>
                      </a:r>
                      <a:r>
                        <a:rPr lang="en-US" altLang="ja-JP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2019</a:t>
                      </a:r>
                      <a:r>
                        <a:rPr lang="ja-JP" altLang="en-US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 運営事務局（株式会社ナノオプト・メディア内）</a:t>
                      </a:r>
                      <a:endParaRPr lang="en-US" altLang="ja-JP" sz="90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担当：阿部</a:t>
                      </a: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　</a:t>
                      </a: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5g-nom@f2ff.jp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TEL</a:t>
                      </a:r>
                      <a:r>
                        <a:rPr lang="ja-JP" altLang="en-US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： </a:t>
                      </a:r>
                      <a:r>
                        <a:rPr lang="en-US" altLang="ja-JP" sz="110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03-6258-0589</a:t>
                      </a:r>
                      <a:r>
                        <a:rPr lang="ja-JP" altLang="en-US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　</a:t>
                      </a:r>
                      <a:r>
                        <a:rPr lang="en-US" altLang="ja-JP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FAX</a:t>
                      </a:r>
                      <a:r>
                        <a:rPr lang="ja-JP" altLang="en-US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：</a:t>
                      </a:r>
                      <a:r>
                        <a:rPr lang="en-US" altLang="ja-JP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 03-6258-0598 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12/21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（金）</a:t>
                      </a:r>
                      <a:endParaRPr kumimoji="1" lang="ja-JP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2019</a:t>
            </a:r>
            <a:endParaRPr lang="ja-JP" altLang="en-US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A976636-2893-4D44-9040-83C3904BC9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1BAB75-88F6-4BD9-8C7B-A02AD8461DA4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5A53DF7-0DA3-4429-B6C1-E3A19B82C3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2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30BA6284-4542-4D7D-9788-DC05F0560B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3E0627-E431-4995-8862-B6D46C162FA2}"/>
              </a:ext>
            </a:extLst>
          </p:cNvPr>
          <p:cNvSpPr txBox="1"/>
          <p:nvPr userDrawn="1"/>
        </p:nvSpPr>
        <p:spPr>
          <a:xfrm>
            <a:off x="1138231" y="416986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出展社情報／展示概要提出フォーム</a:t>
            </a:r>
            <a:endParaRPr kumimoji="1" lang="ja-JP" altLang="en-US" sz="200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78866"/>
              </p:ext>
            </p:extLst>
          </p:nvPr>
        </p:nvGraphicFramePr>
        <p:xfrm>
          <a:off x="233311" y="1205632"/>
          <a:ext cx="6687220" cy="953048"/>
        </p:xfrm>
        <a:graphic>
          <a:graphicData uri="http://schemas.openxmlformats.org/drawingml/2006/table">
            <a:tbl>
              <a:tblPr/>
              <a:tblGrid>
                <a:gridCol w="86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ご担当者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5" name="Group 488">
            <a:extLst>
              <a:ext uri="{FF2B5EF4-FFF2-40B4-BE49-F238E27FC236}">
                <a16:creationId xmlns:a16="http://schemas.microsoft.com/office/drawing/2014/main" id="{28B01DF8-79C0-49F9-9D43-1D5BCAD41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67338"/>
              </p:ext>
            </p:extLst>
          </p:nvPr>
        </p:nvGraphicFramePr>
        <p:xfrm>
          <a:off x="233311" y="2357760"/>
          <a:ext cx="6687220" cy="4320482"/>
        </p:xfrm>
        <a:graphic>
          <a:graphicData uri="http://schemas.openxmlformats.org/drawingml/2006/table">
            <a:tbl>
              <a:tblPr/>
              <a:tblGrid>
                <a:gridCol w="1123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4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49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出展社情報／展示概要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実証実験名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127392"/>
                  </a:ext>
                </a:extLst>
              </a:tr>
              <a:tr h="57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実証実験内容</a:t>
                      </a: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</a:t>
                      </a: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200</a:t>
                      </a:r>
                      <a:r>
                        <a:rPr kumimoji="1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文字程度）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195492"/>
                  </a:ext>
                </a:extLst>
              </a:tr>
              <a:tr h="24949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パートナー企業／団体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73700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出展社名①（和）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638268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出展社名①（英）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240956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出展社名②（和）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743837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出展社名②（英）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914238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出展社名③（和）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426949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出展社名③（英）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97114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出展社名④（和）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185658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出展社名④（英）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561611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出展社名⑤（和）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014"/>
                  </a:ext>
                </a:extLst>
              </a:tr>
              <a:tr h="249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出展社名⑤（英）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806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33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101</Words>
  <Application>Microsoft Office PowerPoint</Application>
  <PresentationFormat>ユーザー設定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A-OTF 新ゴ Pro M</vt:lpstr>
      <vt:lpstr>A-OTF 新ゴ Pro R</vt:lpstr>
      <vt:lpstr>Meiryo UI</vt:lpstr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2_5G_SYMPOSIUM2018_ExhibitorInformation</dc:title>
  <dc:creator>yoriko_yamaguchi</dc:creator>
  <cp:lastModifiedBy>Saori Ibuki</cp:lastModifiedBy>
  <cp:revision>30</cp:revision>
  <cp:lastPrinted>2018-01-26T09:42:55Z</cp:lastPrinted>
  <dcterms:created xsi:type="dcterms:W3CDTF">2017-06-15T04:44:46Z</dcterms:created>
  <dcterms:modified xsi:type="dcterms:W3CDTF">2018-12-06T05:05:51Z</dcterms:modified>
</cp:coreProperties>
</file>