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7091363" cy="10044113"/>
  <p:notesSz cx="7053263" cy="10180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4" userDrawn="1">
          <p15:clr>
            <a:srgbClr val="A4A3A4"/>
          </p15:clr>
        </p15:guide>
        <p15:guide id="2" pos="223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561" autoAdjust="0"/>
    <p:restoredTop sz="94660"/>
  </p:normalViewPr>
  <p:slideViewPr>
    <p:cSldViewPr>
      <p:cViewPr>
        <p:scale>
          <a:sx n="89" d="100"/>
          <a:sy n="89" d="100"/>
        </p:scale>
        <p:origin x="2150" y="-1171"/>
      </p:cViewPr>
      <p:guideLst>
        <p:guide orient="horz" pos="3164"/>
        <p:guide pos="223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テキスト ボックス 21"/>
          <p:cNvSpPr txBox="1"/>
          <p:nvPr userDrawn="1"/>
        </p:nvSpPr>
        <p:spPr>
          <a:xfrm>
            <a:off x="161305" y="916583"/>
            <a:ext cx="638957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>
                <a:latin typeface="A-OTF 新ゴ Pro M" panose="020B0500000000000000" pitchFamily="34" charset="-128"/>
                <a:ea typeface="A-OTF 新ゴ Pro M" panose="020B0500000000000000" pitchFamily="34" charset="-128"/>
                <a:cs typeface="Arial" panose="020B0604020202020204" pitchFamily="34" charset="0"/>
              </a:rPr>
              <a:t>必要事項をご記入のうえ、実証実験数分ご提出ください。</a:t>
            </a:r>
            <a:endParaRPr lang="en-US" altLang="ja-JP" sz="1050" dirty="0">
              <a:latin typeface="A-OTF 新ゴ Pro M" panose="020B0500000000000000" pitchFamily="34" charset="-128"/>
              <a:ea typeface="A-OTF 新ゴ Pro M" panose="020B05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12" name="Text Box 24"/>
          <p:cNvSpPr txBox="1">
            <a:spLocks noChangeArrowheads="1"/>
          </p:cNvSpPr>
          <p:nvPr userDrawn="1"/>
        </p:nvSpPr>
        <p:spPr bwMode="auto">
          <a:xfrm>
            <a:off x="-32320" y="9846592"/>
            <a:ext cx="7123684" cy="162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8001" tIns="39200" rIns="0" bIns="0">
            <a:spAutoFit/>
          </a:bodyPr>
          <a:lstStyle>
            <a:lvl1pPr eaLnBrk="0" hangingPunct="0"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r>
              <a:rPr lang="en-US" altLang="ja-JP" sz="800" b="0" dirty="0">
                <a:latin typeface="A-OTF 新ゴ Pro M" panose="020B0500000000000000" pitchFamily="34" charset="-128"/>
                <a:ea typeface="A-OTF 新ゴ Pro M" panose="020B0500000000000000" pitchFamily="34" charset="-128"/>
              </a:rPr>
              <a:t>Copyright © 2020 NANO OPT Media, Inc. All rights reserved.</a:t>
            </a:r>
          </a:p>
        </p:txBody>
      </p:sp>
      <p:graphicFrame>
        <p:nvGraphicFramePr>
          <p:cNvPr id="19" name="Group 61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804008833"/>
              </p:ext>
            </p:extLst>
          </p:nvPr>
        </p:nvGraphicFramePr>
        <p:xfrm>
          <a:off x="223786" y="9087979"/>
          <a:ext cx="6706269" cy="668766"/>
        </p:xfrm>
        <a:graphic>
          <a:graphicData uri="http://schemas.openxmlformats.org/drawingml/2006/table">
            <a:tbl>
              <a:tblPr/>
              <a:tblGrid>
                <a:gridCol w="9038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622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01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38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提出先</a:t>
                      </a:r>
                      <a:endParaRPr kumimoji="1" lang="en-US" altLang="ja-JP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19845" marR="19845" marT="19298" marB="19298" anchor="ctr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3392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15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900" dirty="0">
                          <a:latin typeface="A-OTF 新ゴ Pro M" pitchFamily="34" charset="-128"/>
                          <a:ea typeface="A-OTF 新ゴ Pro M" pitchFamily="34" charset="-128"/>
                          <a:cs typeface="Meiryo UI" pitchFamily="50" charset="-128"/>
                        </a:rPr>
                        <a:t>5G</a:t>
                      </a:r>
                      <a:r>
                        <a:rPr lang="ja-JP" altLang="en-US" sz="900" dirty="0">
                          <a:latin typeface="A-OTF 新ゴ Pro M" pitchFamily="34" charset="-128"/>
                          <a:ea typeface="A-OTF 新ゴ Pro M" pitchFamily="34" charset="-128"/>
                          <a:cs typeface="Meiryo UI" pitchFamily="50" charset="-128"/>
                        </a:rPr>
                        <a:t>国際シンポジウム </a:t>
                      </a:r>
                      <a:r>
                        <a:rPr lang="en-US" altLang="ja-JP" sz="900" dirty="0">
                          <a:latin typeface="A-OTF 新ゴ Pro M" pitchFamily="34" charset="-128"/>
                          <a:ea typeface="A-OTF 新ゴ Pro M" pitchFamily="34" charset="-128"/>
                          <a:cs typeface="Meiryo UI" pitchFamily="50" charset="-128"/>
                        </a:rPr>
                        <a:t>2020</a:t>
                      </a:r>
                      <a:r>
                        <a:rPr lang="ja-JP" altLang="en-US" sz="900" dirty="0">
                          <a:latin typeface="A-OTF 新ゴ Pro M" pitchFamily="34" charset="-128"/>
                          <a:ea typeface="A-OTF 新ゴ Pro M" pitchFamily="34" charset="-128"/>
                          <a:cs typeface="Meiryo UI" pitchFamily="50" charset="-128"/>
                        </a:rPr>
                        <a:t> 運営事務局（株式会社ナノオプト・メディア内）</a:t>
                      </a:r>
                      <a:endParaRPr lang="en-US" altLang="ja-JP" sz="900" dirty="0">
                        <a:latin typeface="A-OTF 新ゴ Pro M" pitchFamily="34" charset="-128"/>
                        <a:ea typeface="A-OTF 新ゴ Pro M" pitchFamily="34" charset="-128"/>
                        <a:cs typeface="Meiryo UI" pitchFamily="50" charset="-128"/>
                      </a:endParaRPr>
                    </a:p>
                    <a:p>
                      <a:pPr algn="l" eaLnBrk="1" hangingPunct="1">
                        <a:spcBef>
                          <a:spcPts val="0"/>
                        </a:spcBef>
                        <a:spcAft>
                          <a:spcPct val="15000"/>
                        </a:spcAft>
                      </a:pPr>
                      <a:r>
                        <a:rPr lang="ja-JP" altLang="en-US" sz="1400" dirty="0">
                          <a:latin typeface="A-OTF 新ゴ Pro R" pitchFamily="34" charset="-128"/>
                          <a:ea typeface="A-OTF 新ゴ Pro R" pitchFamily="34" charset="-128"/>
                          <a:cs typeface="Meiryo UI" pitchFamily="50" charset="-128"/>
                        </a:rPr>
                        <a:t>担当：阿部</a:t>
                      </a:r>
                      <a:r>
                        <a:rPr lang="ja-JP" altLang="en-US" sz="1400" b="0" dirty="0">
                          <a:latin typeface="A-OTF 新ゴ Pro M" pitchFamily="34" charset="-128"/>
                          <a:ea typeface="A-OTF 新ゴ Pro M" pitchFamily="34" charset="-128"/>
                          <a:cs typeface="Meiryo UI" pitchFamily="50" charset="-128"/>
                        </a:rPr>
                        <a:t>　</a:t>
                      </a:r>
                      <a:r>
                        <a:rPr lang="en-US" altLang="ja-JP" sz="1200" dirty="0">
                          <a:latin typeface="A-OTF 新ゴ Pro R" pitchFamily="34" charset="-128"/>
                          <a:ea typeface="A-OTF 新ゴ Pro R" pitchFamily="34" charset="-128"/>
                          <a:cs typeface="Meiryo UI" pitchFamily="50" charset="-128"/>
                        </a:rPr>
                        <a:t>E-mail: 5g-nom@f2ff.jp</a:t>
                      </a:r>
                    </a:p>
                    <a:p>
                      <a:pPr algn="l" eaLnBrk="1" hangingPunct="1">
                        <a:spcBef>
                          <a:spcPts val="0"/>
                        </a:spcBef>
                        <a:spcAft>
                          <a:spcPct val="15000"/>
                        </a:spcAft>
                      </a:pPr>
                      <a:r>
                        <a:rPr lang="en-US" altLang="ja-JP" sz="1100" dirty="0">
                          <a:latin typeface="A-OTF 新ゴ Pro M" pitchFamily="34" charset="-128"/>
                          <a:ea typeface="A-OTF 新ゴ Pro M" pitchFamily="34" charset="-128"/>
                          <a:cs typeface="Meiryo UI" pitchFamily="50" charset="-128"/>
                        </a:rPr>
                        <a:t>TEL</a:t>
                      </a:r>
                      <a:r>
                        <a:rPr lang="ja-JP" altLang="en-US" sz="1100" dirty="0">
                          <a:latin typeface="A-OTF 新ゴ Pro M" pitchFamily="34" charset="-128"/>
                          <a:ea typeface="A-OTF 新ゴ Pro M" pitchFamily="34" charset="-128"/>
                          <a:cs typeface="Meiryo UI" pitchFamily="50" charset="-128"/>
                        </a:rPr>
                        <a:t>： </a:t>
                      </a:r>
                      <a:r>
                        <a:rPr lang="en-US" altLang="ja-JP" sz="1100" dirty="0">
                          <a:latin typeface="A-OTF 新ゴ Pro M" pitchFamily="34" charset="-128"/>
                          <a:ea typeface="A-OTF 新ゴ Pro M" pitchFamily="34" charset="-128"/>
                          <a:cs typeface="Meiryo UI" pitchFamily="50" charset="-128"/>
                        </a:rPr>
                        <a:t>03-6258-0584</a:t>
                      </a:r>
                      <a:endParaRPr lang="en-US" altLang="ja-JP" sz="1100" dirty="0"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100810" marR="100810" marT="49014" marB="49014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提出締切</a:t>
                      </a:r>
                      <a:endParaRPr kumimoji="1" lang="en-US" altLang="ja-JP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1/15</a:t>
                      </a:r>
                      <a:r>
                        <a:rPr kumimoji="1" lang="ja-JP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（水）</a:t>
                      </a:r>
                      <a:endParaRPr kumimoji="1" lang="ja-JP" altLang="ja-JP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100810" marR="100810" marT="49014" marB="49014" horzOverflow="overflow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8981EE6B-D758-41A5-8FD0-E7FF461FCF86}"/>
              </a:ext>
            </a:extLst>
          </p:cNvPr>
          <p:cNvSpPr/>
          <p:nvPr userDrawn="1"/>
        </p:nvSpPr>
        <p:spPr>
          <a:xfrm>
            <a:off x="3832608" y="-48611"/>
            <a:ext cx="31694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800" b="1" dirty="0">
                <a:latin typeface="A-OTF 新ゴ Pro M" panose="020B0500000000000000" pitchFamily="34" charset="-128"/>
                <a:ea typeface="A-OTF 新ゴ Pro M" panose="020B0500000000000000" pitchFamily="34" charset="-128"/>
                <a:cs typeface="Meiryo UI" pitchFamily="50" charset="-128"/>
              </a:rPr>
              <a:t>5G</a:t>
            </a:r>
            <a:r>
              <a:rPr lang="ja-JP" altLang="en-US" sz="1800" b="1" dirty="0">
                <a:latin typeface="A-OTF 新ゴ Pro M" panose="020B0500000000000000" pitchFamily="34" charset="-128"/>
                <a:ea typeface="A-OTF 新ゴ Pro M" panose="020B0500000000000000" pitchFamily="34" charset="-128"/>
                <a:cs typeface="Meiryo UI" pitchFamily="50" charset="-128"/>
              </a:rPr>
              <a:t>国際シンポジウム </a:t>
            </a:r>
            <a:r>
              <a:rPr lang="en-US" altLang="ja-JP" sz="1800" b="1" dirty="0">
                <a:latin typeface="A-OTF 新ゴ Pro M" panose="020B0500000000000000" pitchFamily="34" charset="-128"/>
                <a:ea typeface="A-OTF 新ゴ Pro M" panose="020B0500000000000000" pitchFamily="34" charset="-128"/>
                <a:cs typeface="Meiryo UI" pitchFamily="50" charset="-128"/>
              </a:rPr>
              <a:t>2020</a:t>
            </a:r>
            <a:endParaRPr lang="ja-JP" altLang="en-US" dirty="0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DA976636-2893-4D44-9040-83C3904BC99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98120" y="298845"/>
            <a:ext cx="6722411" cy="57815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9569" tIns="49785" rIns="99569" bIns="49785" anchor="ctr"/>
          <a:lstStyle>
            <a:lvl1pPr eaLnBrk="0" hangingPunct="0"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endParaRPr lang="ja-JP" altLang="en-US" b="0" dirty="0">
              <a:latin typeface="A-OTF 新ゴ Pro M" panose="020B0500000000000000" pitchFamily="34" charset="-128"/>
              <a:ea typeface="A-OTF 新ゴ Pro M" panose="020B0500000000000000" pitchFamily="34" charset="-128"/>
              <a:cs typeface="メイリオ" pitchFamily="50" charset="-128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71BAB75-88F6-4BD9-8C7B-A02AD8461DA4}"/>
              </a:ext>
            </a:extLst>
          </p:cNvPr>
          <p:cNvSpPr/>
          <p:nvPr userDrawn="1"/>
        </p:nvSpPr>
        <p:spPr>
          <a:xfrm>
            <a:off x="266874" y="350825"/>
            <a:ext cx="758527" cy="467836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anchor="ctr"/>
          <a:lstStyle/>
          <a:p>
            <a:pPr>
              <a:defRPr/>
            </a:pPr>
            <a:endParaRPr lang="ja-JP" altLang="en-US" b="0">
              <a:latin typeface="A-OTF 新ゴ Pro M" panose="020B0500000000000000" pitchFamily="34" charset="-128"/>
              <a:ea typeface="A-OTF 新ゴ Pro M" panose="020B0500000000000000" pitchFamily="34" charset="-128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05A53DF7-0DA3-4429-B6C1-E3A19B82C3D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09961" y="428076"/>
            <a:ext cx="758527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1pPr>
            <a:lvl2pPr marL="742950" indent="-285750" eaLnBrk="0" hangingPunct="0"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2pPr>
            <a:lvl3pPr marL="1143000" indent="-228600" eaLnBrk="0" hangingPunct="0"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3pPr>
            <a:lvl4pPr marL="1600200" indent="-228600" eaLnBrk="0" hangingPunct="0"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4pPr>
            <a:lvl5pPr marL="2057400" indent="-228600" eaLnBrk="0" hangingPunct="0"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9pPr>
          </a:lstStyle>
          <a:p>
            <a:pPr>
              <a:defRPr/>
            </a:pPr>
            <a:r>
              <a:rPr lang="en-US" altLang="ja-JP" sz="1400" b="0" dirty="0">
                <a:solidFill>
                  <a:schemeClr val="bg1"/>
                </a:solidFill>
                <a:latin typeface="A-OTF 新ゴ Pro M" panose="020B0500000000000000" pitchFamily="34" charset="-128"/>
                <a:ea typeface="A-OTF 新ゴ Pro M" panose="020B0500000000000000" pitchFamily="34" charset="-128"/>
                <a:cs typeface="メイリオ" pitchFamily="50" charset="-128"/>
              </a:rPr>
              <a:t>No. </a:t>
            </a:r>
            <a:r>
              <a:rPr lang="en-US" altLang="ja-JP" sz="2000" b="0" dirty="0">
                <a:solidFill>
                  <a:schemeClr val="bg1"/>
                </a:solidFill>
                <a:latin typeface="A-OTF 新ゴ Pro M" panose="020B0500000000000000" pitchFamily="34" charset="-128"/>
                <a:ea typeface="A-OTF 新ゴ Pro M" panose="020B0500000000000000" pitchFamily="34" charset="-128"/>
                <a:cs typeface="メイリオ" pitchFamily="50" charset="-128"/>
              </a:rPr>
              <a:t>2</a:t>
            </a:r>
          </a:p>
        </p:txBody>
      </p:sp>
      <p:sp>
        <p:nvSpPr>
          <p:cNvPr id="9" name="Text Box 10">
            <a:extLst>
              <a:ext uri="{FF2B5EF4-FFF2-40B4-BE49-F238E27FC236}">
                <a16:creationId xmlns:a16="http://schemas.microsoft.com/office/drawing/2014/main" id="{30BA6284-4542-4D7D-9788-DC05F0560B2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66875" y="319227"/>
            <a:ext cx="1046558" cy="310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1pPr>
            <a:lvl2pPr marL="742950" indent="-285750" eaLnBrk="0" hangingPunct="0"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2pPr>
            <a:lvl3pPr marL="1143000" indent="-228600" eaLnBrk="0" hangingPunct="0"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3pPr>
            <a:lvl4pPr marL="1600200" indent="-228600" eaLnBrk="0" hangingPunct="0"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4pPr>
            <a:lvl5pPr marL="2057400" indent="-228600" eaLnBrk="0" hangingPunct="0"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Tahoma" pitchFamily="34" charset="0"/>
                <a:ea typeface="ＨＧｺﾞｼｯｸE-PRO" pitchFamily="50" charset="-128"/>
              </a:defRPr>
            </a:lvl9pPr>
          </a:lstStyle>
          <a:p>
            <a:pPr algn="l" eaLnBrk="1" hangingPunct="1">
              <a:lnSpc>
                <a:spcPts val="1680"/>
              </a:lnSpc>
              <a:spcBef>
                <a:spcPct val="0"/>
              </a:spcBef>
              <a:defRPr/>
            </a:pPr>
            <a:r>
              <a:rPr lang="en-US" altLang="ja-JP" sz="1050" b="0" dirty="0">
                <a:solidFill>
                  <a:srgbClr val="FFFFFF"/>
                </a:solidFill>
                <a:latin typeface="A-OTF 新ゴ Pro M" panose="020B0500000000000000" pitchFamily="34" charset="-128"/>
                <a:ea typeface="A-OTF 新ゴ Pro M" panose="020B0500000000000000" pitchFamily="34" charset="-128"/>
                <a:cs typeface="Meiryo UI" pitchFamily="50" charset="-128"/>
              </a:rPr>
              <a:t>Form</a:t>
            </a:r>
            <a:endParaRPr lang="en-US" altLang="ja-JP" sz="1200" b="0" dirty="0">
              <a:solidFill>
                <a:srgbClr val="FFFFFF"/>
              </a:solidFill>
              <a:latin typeface="A-OTF 新ゴ Pro M" panose="020B0500000000000000" pitchFamily="34" charset="-128"/>
              <a:ea typeface="A-OTF 新ゴ Pro M" panose="020B0500000000000000" pitchFamily="34" charset="-128"/>
              <a:cs typeface="Meiryo UI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E3E0627-E431-4995-8862-B6D46C162FA2}"/>
              </a:ext>
            </a:extLst>
          </p:cNvPr>
          <p:cNvSpPr txBox="1"/>
          <p:nvPr userDrawn="1"/>
        </p:nvSpPr>
        <p:spPr>
          <a:xfrm>
            <a:off x="1138231" y="416986"/>
            <a:ext cx="42883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000" dirty="0">
                <a:solidFill>
                  <a:schemeClr val="bg1"/>
                </a:solidFill>
                <a:latin typeface="A-OTF 新ゴ Pro M" panose="020B0500000000000000" pitchFamily="34" charset="-128"/>
                <a:ea typeface="A-OTF 新ゴ Pro M" panose="020B0500000000000000" pitchFamily="34" charset="-128"/>
              </a:rPr>
              <a:t>出展社情報／展示概要提出フォーム</a:t>
            </a:r>
            <a:endParaRPr kumimoji="1" lang="ja-JP" altLang="en-US" sz="2000" dirty="0">
              <a:solidFill>
                <a:schemeClr val="bg1"/>
              </a:solidFill>
              <a:latin typeface="A-OTF 新ゴ Pro M" panose="020B0500000000000000" pitchFamily="34" charset="-128"/>
              <a:ea typeface="A-OTF 新ゴ Pro M" panose="020B0500000000000000" pitchFamily="34" charset="-12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1339230" rtl="0" eaLnBrk="1" latinLnBrk="0" hangingPunct="1">
        <a:spcBef>
          <a:spcPct val="0"/>
        </a:spcBef>
        <a:buNone/>
        <a:defRPr kumimoji="1" sz="18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502211" indent="-502211" algn="l" defTabSz="1339230" rtl="0" eaLnBrk="1" latinLnBrk="0" hangingPunct="1">
        <a:spcBef>
          <a:spcPct val="20000"/>
        </a:spcBef>
        <a:buFont typeface="Arial" pitchFamily="34" charset="0"/>
        <a:buChar char="•"/>
        <a:defRPr kumimoji="1"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1088125" indent="-418509" algn="l" defTabSz="1339230" rtl="0" eaLnBrk="1" latinLnBrk="0" hangingPunct="1">
        <a:spcBef>
          <a:spcPct val="20000"/>
        </a:spcBef>
        <a:buFont typeface="Arial" pitchFamily="34" charset="0"/>
        <a:buChar char="–"/>
        <a:defRPr kumimoji="1"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674038" indent="-334808" algn="l" defTabSz="1339230" rtl="0" eaLnBrk="1" latinLnBrk="0" hangingPunct="1">
        <a:spcBef>
          <a:spcPct val="20000"/>
        </a:spcBef>
        <a:buFont typeface="Arial" pitchFamily="34" charset="0"/>
        <a:buChar char="•"/>
        <a:defRPr kumimoji="1" sz="11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2343653" indent="-334808" algn="l" defTabSz="1339230" rtl="0" eaLnBrk="1" latinLnBrk="0" hangingPunct="1">
        <a:spcBef>
          <a:spcPct val="20000"/>
        </a:spcBef>
        <a:buFont typeface="Arial" pitchFamily="34" charset="0"/>
        <a:buChar char="–"/>
        <a:defRPr kumimoji="1" sz="10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3013268" indent="-334808" algn="l" defTabSz="1339230" rtl="0" eaLnBrk="1" latinLnBrk="0" hangingPunct="1">
        <a:spcBef>
          <a:spcPct val="20000"/>
        </a:spcBef>
        <a:buFont typeface="Arial" pitchFamily="34" charset="0"/>
        <a:buChar char="»"/>
        <a:defRPr kumimoji="1" sz="10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682883" indent="-334808" algn="l" defTabSz="1339230" rtl="0" eaLnBrk="1" latinLnBrk="0" hangingPunct="1">
        <a:spcBef>
          <a:spcPct val="20000"/>
        </a:spcBef>
        <a:buFont typeface="Arial" pitchFamily="34" charset="0"/>
        <a:buChar char="•"/>
        <a:defRPr kumimoji="1" sz="2929" kern="1200">
          <a:solidFill>
            <a:schemeClr val="tx1"/>
          </a:solidFill>
          <a:latin typeface="+mn-lt"/>
          <a:ea typeface="+mn-ea"/>
          <a:cs typeface="+mn-cs"/>
        </a:defRPr>
      </a:lvl6pPr>
      <a:lvl7pPr marL="4352498" indent="-334808" algn="l" defTabSz="1339230" rtl="0" eaLnBrk="1" latinLnBrk="0" hangingPunct="1">
        <a:spcBef>
          <a:spcPct val="20000"/>
        </a:spcBef>
        <a:buFont typeface="Arial" pitchFamily="34" charset="0"/>
        <a:buChar char="•"/>
        <a:defRPr kumimoji="1" sz="2929" kern="1200">
          <a:solidFill>
            <a:schemeClr val="tx1"/>
          </a:solidFill>
          <a:latin typeface="+mn-lt"/>
          <a:ea typeface="+mn-ea"/>
          <a:cs typeface="+mn-cs"/>
        </a:defRPr>
      </a:lvl7pPr>
      <a:lvl8pPr marL="5022113" indent="-334808" algn="l" defTabSz="1339230" rtl="0" eaLnBrk="1" latinLnBrk="0" hangingPunct="1">
        <a:spcBef>
          <a:spcPct val="20000"/>
        </a:spcBef>
        <a:buFont typeface="Arial" pitchFamily="34" charset="0"/>
        <a:buChar char="•"/>
        <a:defRPr kumimoji="1" sz="2929" kern="1200">
          <a:solidFill>
            <a:schemeClr val="tx1"/>
          </a:solidFill>
          <a:latin typeface="+mn-lt"/>
          <a:ea typeface="+mn-ea"/>
          <a:cs typeface="+mn-cs"/>
        </a:defRPr>
      </a:lvl8pPr>
      <a:lvl9pPr marL="5691729" indent="-334808" algn="l" defTabSz="1339230" rtl="0" eaLnBrk="1" latinLnBrk="0" hangingPunct="1">
        <a:spcBef>
          <a:spcPct val="20000"/>
        </a:spcBef>
        <a:buFont typeface="Arial" pitchFamily="34" charset="0"/>
        <a:buChar char="•"/>
        <a:defRPr kumimoji="1" sz="292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1339230" rtl="0" eaLnBrk="1" latinLnBrk="0" hangingPunct="1">
        <a:defRPr kumimoji="1" sz="2636" kern="1200">
          <a:solidFill>
            <a:schemeClr val="tx1"/>
          </a:solidFill>
          <a:latin typeface="+mn-lt"/>
          <a:ea typeface="+mn-ea"/>
          <a:cs typeface="+mn-cs"/>
        </a:defRPr>
      </a:lvl1pPr>
      <a:lvl2pPr marL="669615" algn="l" defTabSz="1339230" rtl="0" eaLnBrk="1" latinLnBrk="0" hangingPunct="1">
        <a:defRPr kumimoji="1" sz="2636" kern="1200">
          <a:solidFill>
            <a:schemeClr val="tx1"/>
          </a:solidFill>
          <a:latin typeface="+mn-lt"/>
          <a:ea typeface="+mn-ea"/>
          <a:cs typeface="+mn-cs"/>
        </a:defRPr>
      </a:lvl2pPr>
      <a:lvl3pPr marL="1339230" algn="l" defTabSz="1339230" rtl="0" eaLnBrk="1" latinLnBrk="0" hangingPunct="1">
        <a:defRPr kumimoji="1" sz="2636" kern="1200">
          <a:solidFill>
            <a:schemeClr val="tx1"/>
          </a:solidFill>
          <a:latin typeface="+mn-lt"/>
          <a:ea typeface="+mn-ea"/>
          <a:cs typeface="+mn-cs"/>
        </a:defRPr>
      </a:lvl3pPr>
      <a:lvl4pPr marL="2008845" algn="l" defTabSz="1339230" rtl="0" eaLnBrk="1" latinLnBrk="0" hangingPunct="1">
        <a:defRPr kumimoji="1" sz="2636" kern="1200">
          <a:solidFill>
            <a:schemeClr val="tx1"/>
          </a:solidFill>
          <a:latin typeface="+mn-lt"/>
          <a:ea typeface="+mn-ea"/>
          <a:cs typeface="+mn-cs"/>
        </a:defRPr>
      </a:lvl4pPr>
      <a:lvl5pPr marL="2678460" algn="l" defTabSz="1339230" rtl="0" eaLnBrk="1" latinLnBrk="0" hangingPunct="1">
        <a:defRPr kumimoji="1" sz="2636" kern="1200">
          <a:solidFill>
            <a:schemeClr val="tx1"/>
          </a:solidFill>
          <a:latin typeface="+mn-lt"/>
          <a:ea typeface="+mn-ea"/>
          <a:cs typeface="+mn-cs"/>
        </a:defRPr>
      </a:lvl5pPr>
      <a:lvl6pPr marL="3348076" algn="l" defTabSz="1339230" rtl="0" eaLnBrk="1" latinLnBrk="0" hangingPunct="1">
        <a:defRPr kumimoji="1" sz="2636" kern="1200">
          <a:solidFill>
            <a:schemeClr val="tx1"/>
          </a:solidFill>
          <a:latin typeface="+mn-lt"/>
          <a:ea typeface="+mn-ea"/>
          <a:cs typeface="+mn-cs"/>
        </a:defRPr>
      </a:lvl6pPr>
      <a:lvl7pPr marL="4017691" algn="l" defTabSz="1339230" rtl="0" eaLnBrk="1" latinLnBrk="0" hangingPunct="1">
        <a:defRPr kumimoji="1" sz="2636" kern="1200">
          <a:solidFill>
            <a:schemeClr val="tx1"/>
          </a:solidFill>
          <a:latin typeface="+mn-lt"/>
          <a:ea typeface="+mn-ea"/>
          <a:cs typeface="+mn-cs"/>
        </a:defRPr>
      </a:lvl7pPr>
      <a:lvl8pPr marL="4687306" algn="l" defTabSz="1339230" rtl="0" eaLnBrk="1" latinLnBrk="0" hangingPunct="1">
        <a:defRPr kumimoji="1" sz="2636" kern="1200">
          <a:solidFill>
            <a:schemeClr val="tx1"/>
          </a:solidFill>
          <a:latin typeface="+mn-lt"/>
          <a:ea typeface="+mn-ea"/>
          <a:cs typeface="+mn-cs"/>
        </a:defRPr>
      </a:lvl8pPr>
      <a:lvl9pPr marL="5356921" algn="l" defTabSz="1339230" rtl="0" eaLnBrk="1" latinLnBrk="0" hangingPunct="1">
        <a:defRPr kumimoji="1" sz="263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oup 48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0978866"/>
              </p:ext>
            </p:extLst>
          </p:nvPr>
        </p:nvGraphicFramePr>
        <p:xfrm>
          <a:off x="233311" y="1205632"/>
          <a:ext cx="6687220" cy="953048"/>
        </p:xfrm>
        <a:graphic>
          <a:graphicData uri="http://schemas.openxmlformats.org/drawingml/2006/table">
            <a:tbl>
              <a:tblPr/>
              <a:tblGrid>
                <a:gridCol w="8645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76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82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967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1190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■ ご担当者</a:t>
                      </a: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ja-JP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-OTF 新ゴ Pro M" pitchFamily="34" charset="-128"/>
                        <a:ea typeface="A-OTF 新ゴ Pro M" pitchFamily="34" charset="-128"/>
                      </a:endParaRPr>
                    </a:p>
                  </a:txBody>
                  <a:tcPr marL="89995" marR="89995" marT="46829" marB="468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-OTF 新ゴ Pro M" pitchFamily="34" charset="-128"/>
                        <a:ea typeface="A-OTF 新ゴ Pro M" pitchFamily="34" charset="-128"/>
                      </a:endParaRPr>
                    </a:p>
                  </a:txBody>
                  <a:tcPr marL="89995" marR="89995" marT="46829" marB="468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en-US" altLang="ja-JP" sz="900" dirty="0">
                        <a:solidFill>
                          <a:schemeClr val="tx1"/>
                        </a:solidFill>
                      </a:endParaRPr>
                    </a:p>
                  </a:txBody>
                  <a:tcPr marL="89995" marR="89995" marT="46829" marB="468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1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会社名</a:t>
                      </a: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ja-JP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en-US" altLang="ja-JP" sz="900" dirty="0">
                        <a:solidFill>
                          <a:schemeClr val="tx1"/>
                        </a:solidFill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11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部署・役職</a:t>
                      </a: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ja-JP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担当者名</a:t>
                      </a: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900" dirty="0">
                        <a:solidFill>
                          <a:schemeClr val="tx1"/>
                        </a:solidFill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11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TEL</a:t>
                      </a: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ja-JP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E-mail</a:t>
                      </a:r>
                      <a:endParaRPr kumimoji="1" lang="ja-JP" alt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900" dirty="0">
                        <a:solidFill>
                          <a:schemeClr val="tx1"/>
                        </a:solidFill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75" name="Group 488">
            <a:extLst>
              <a:ext uri="{FF2B5EF4-FFF2-40B4-BE49-F238E27FC236}">
                <a16:creationId xmlns:a16="http://schemas.microsoft.com/office/drawing/2014/main" id="{28B01DF8-79C0-49F9-9D43-1D5BCAD41F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8504258"/>
              </p:ext>
            </p:extLst>
          </p:nvPr>
        </p:nvGraphicFramePr>
        <p:xfrm>
          <a:off x="233311" y="2357760"/>
          <a:ext cx="6687220" cy="6048667"/>
        </p:xfrm>
        <a:graphic>
          <a:graphicData uri="http://schemas.openxmlformats.org/drawingml/2006/table">
            <a:tbl>
              <a:tblPr/>
              <a:tblGrid>
                <a:gridCol w="11230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641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929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■ 出展社情報／展示概要</a:t>
                      </a: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ja-JP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-OTF 新ゴ Pro M" pitchFamily="34" charset="-128"/>
                        <a:ea typeface="A-OTF 新ゴ Pro M" pitchFamily="34" charset="-128"/>
                      </a:endParaRPr>
                    </a:p>
                  </a:txBody>
                  <a:tcPr marL="89995" marR="89995" marT="46829" marB="468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92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出展社名（和）</a:t>
                      </a: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ja-JP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92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出展社名（英）</a:t>
                      </a: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ja-JP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92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実証実験名</a:t>
                      </a: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ja-JP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6127392"/>
                  </a:ext>
                </a:extLst>
              </a:tr>
              <a:tr h="8093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実証実験内容</a:t>
                      </a:r>
                      <a:endParaRPr kumimoji="1" lang="en-US" altLang="ja-JP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（</a:t>
                      </a:r>
                      <a:r>
                        <a:rPr kumimoji="1" lang="en-US" altLang="ja-JP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200</a:t>
                      </a:r>
                      <a:r>
                        <a:rPr kumimoji="1" lang="ja-JP" altLang="en-US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文字程度）</a:t>
                      </a: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ja-JP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2195492"/>
                  </a:ext>
                </a:extLst>
              </a:tr>
              <a:tr h="34929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■ パートナー企業／団体</a:t>
                      </a: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ja-JP" altLang="ja-JP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-OTF 新ゴ Pro M" panose="020B0500000000000000" pitchFamily="34" charset="-128"/>
                        <a:ea typeface="A-OTF 新ゴ Pro M" panose="020B0500000000000000" pitchFamily="34" charset="-128"/>
                      </a:endParaRP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9973700"/>
                  </a:ext>
                </a:extLst>
              </a:tr>
              <a:tr h="3492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出展社名①（和）</a:t>
                      </a: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9638268"/>
                  </a:ext>
                </a:extLst>
              </a:tr>
              <a:tr h="3492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出展社名①（英）</a:t>
                      </a: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9240956"/>
                  </a:ext>
                </a:extLst>
              </a:tr>
              <a:tr h="3492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出展社名②（和）</a:t>
                      </a: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6743837"/>
                  </a:ext>
                </a:extLst>
              </a:tr>
              <a:tr h="3492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出展社名②（英）</a:t>
                      </a: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9914238"/>
                  </a:ext>
                </a:extLst>
              </a:tr>
              <a:tr h="3492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出展社名③（和）</a:t>
                      </a: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9426949"/>
                  </a:ext>
                </a:extLst>
              </a:tr>
              <a:tr h="3492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出展社名③（英）</a:t>
                      </a: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9397114"/>
                  </a:ext>
                </a:extLst>
              </a:tr>
              <a:tr h="3492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出展社名④（和）</a:t>
                      </a: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4185658"/>
                  </a:ext>
                </a:extLst>
              </a:tr>
              <a:tr h="3492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出展社名④（英）</a:t>
                      </a: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6561611"/>
                  </a:ext>
                </a:extLst>
              </a:tr>
              <a:tr h="3492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出展社名⑤（和）</a:t>
                      </a: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884014"/>
                  </a:ext>
                </a:extLst>
              </a:tr>
              <a:tr h="3492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ja-JP" altLang="en-US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-OTF 新ゴ Pro M" panose="020B0500000000000000" pitchFamily="34" charset="-128"/>
                          <a:ea typeface="A-OTF 新ゴ Pro M" panose="020B0500000000000000" pitchFamily="34" charset="-128"/>
                        </a:rPr>
                        <a:t>出展社名⑤（英）</a:t>
                      </a:r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 marL="99224" marR="99224" marT="50551" marB="5055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08064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23309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951</TotalTime>
  <Words>101</Words>
  <Application>Microsoft Office PowerPoint</Application>
  <PresentationFormat>ユーザー設定</PresentationFormat>
  <Paragraphs>23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A-OTF 新ゴ Pro M</vt:lpstr>
      <vt:lpstr>A-OTF 新ゴ Pro R</vt:lpstr>
      <vt:lpstr>Arial</vt:lpstr>
      <vt:lpstr>Calibri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2_5G_SYMPOSIUM2018_ExhibitorInformation</dc:title>
  <dc:creator>yoriko_yamaguchi</dc:creator>
  <cp:lastModifiedBy>yoriko_yamaguchi</cp:lastModifiedBy>
  <cp:revision>34</cp:revision>
  <cp:lastPrinted>2018-01-26T09:42:55Z</cp:lastPrinted>
  <dcterms:created xsi:type="dcterms:W3CDTF">2017-06-15T04:44:46Z</dcterms:created>
  <dcterms:modified xsi:type="dcterms:W3CDTF">2020-01-08T08:34:06Z</dcterms:modified>
</cp:coreProperties>
</file>