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1" autoAdjust="0"/>
    <p:restoredTop sz="94660"/>
  </p:normalViewPr>
  <p:slideViewPr>
    <p:cSldViewPr>
      <p:cViewPr varScale="1">
        <p:scale>
          <a:sx n="54" d="100"/>
          <a:sy n="54" d="100"/>
        </p:scale>
        <p:origin x="2933" y="62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22C86-E658-4C1B-AEB9-61DA31C0D536}" type="datetimeFigureOut">
              <a:rPr kumimoji="1" lang="ja-JP" altLang="en-US" smtClean="0"/>
              <a:t>2018/12/6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1273175"/>
            <a:ext cx="2424113" cy="3435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4850" y="4899025"/>
            <a:ext cx="5643563" cy="4008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71050"/>
            <a:ext cx="3055938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95738" y="9671050"/>
            <a:ext cx="3055937" cy="5095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3BAAB-270B-4CEE-960C-E7926373E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22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3BAAB-270B-4CEE-960C-E7926373E6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763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70629FA5-EDEE-4151-B2A5-99A75B9961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06C9BD-B1E7-4999-8EEA-50F6D1A19F98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6FEED3-6D4B-4BE1-9364-445CF42875F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3</a:t>
            </a:r>
            <a:endParaRPr lang="en-US" altLang="ja-JP" sz="2000" b="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E7A4B6B3-0236-482B-BDA8-954A6EEF9AB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656773-8F51-4422-A75E-3AEB560D12F7}"/>
              </a:ext>
            </a:extLst>
          </p:cNvPr>
          <p:cNvSpPr txBox="1"/>
          <p:nvPr userDrawn="1"/>
        </p:nvSpPr>
        <p:spPr>
          <a:xfrm>
            <a:off x="1138231" y="41698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展示</a:t>
            </a:r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ブース申込書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必要事項をご記入のうえ、本申込書をメールにて送付ください。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請求書は、お申込み先の</a:t>
            </a:r>
            <a:r>
              <a:rPr lang="ja-JP" altLang="en-US" sz="1050" b="0" dirty="0">
                <a:latin typeface="A-OTF 新ゴ Pro M" pitchFamily="34" charset="-128"/>
                <a:ea typeface="A-OTF 新ゴ Pro M" pitchFamily="34" charset="-128"/>
                <a:cs typeface="Meiryo UI" pitchFamily="50" charset="-128"/>
              </a:rPr>
              <a:t>株式会社</a:t>
            </a:r>
            <a:r>
              <a:rPr lang="ja-JP" altLang="en-US" sz="1050" dirty="0">
                <a:latin typeface="A-OTF 新ゴ Pro R" pitchFamily="34" charset="-128"/>
                <a:ea typeface="A-OTF 新ゴ Pro R" pitchFamily="34" charset="-128"/>
                <a:cs typeface="Meiryo UI" pitchFamily="50" charset="-128"/>
              </a:rPr>
              <a:t>エキスポ インターナショナル</a:t>
            </a:r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より発行いたします。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お申込後のキャンセルは取消料として、</a:t>
            </a:r>
            <a:r>
              <a:rPr lang="en-US" altLang="ja-JP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100</a:t>
            </a:r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％の費用を申し受けますので、あらかじめご了承ください。</a:t>
            </a:r>
            <a:endParaRPr lang="en-US" altLang="ja-JP" sz="1050" dirty="0">
              <a:solidFill>
                <a:srgbClr val="FF0000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2019NANO OPT Media, Inc. All rights reserved.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2019</a:t>
            </a:r>
            <a:endParaRPr lang="ja-JP" altLang="en-US" dirty="0"/>
          </a:p>
        </p:txBody>
      </p:sp>
      <p:graphicFrame>
        <p:nvGraphicFramePr>
          <p:cNvPr id="6" name="Group 61">
            <a:extLst>
              <a:ext uri="{FF2B5EF4-FFF2-40B4-BE49-F238E27FC236}">
                <a16:creationId xmlns:a16="http://schemas.microsoft.com/office/drawing/2014/main" id="{A0E4F98F-1163-4EDD-88E3-D34968CF331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50208831"/>
              </p:ext>
            </p:extLst>
          </p:nvPr>
        </p:nvGraphicFramePr>
        <p:xfrm>
          <a:off x="192546" y="9054504"/>
          <a:ext cx="6706269" cy="721344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株式会社</a:t>
                      </a: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エキスポ インターナショナル  担当：佐藤</a:t>
                      </a:r>
                      <a:endParaRPr lang="en-US" altLang="ja-JP" sz="1400" b="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k.sato@expo.co.jp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TEL:03-5687-3983 </a:t>
                      </a:r>
                      <a:r>
                        <a:rPr lang="en-US" altLang="ja-JP" sz="11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FAX: 03-5687-5437 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12/21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（金）</a:t>
                      </a:r>
                      <a:endParaRPr kumimoji="1" lang="ja-JP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534463"/>
              </p:ext>
            </p:extLst>
          </p:nvPr>
        </p:nvGraphicFramePr>
        <p:xfrm>
          <a:off x="233311" y="4734025"/>
          <a:ext cx="6696743" cy="3121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3">
                  <a:extLst>
                    <a:ext uri="{9D8B030D-6E8A-4147-A177-3AD203B41FA5}">
                      <a16:colId xmlns:a16="http://schemas.microsoft.com/office/drawing/2014/main" val="2266428227"/>
                    </a:ext>
                  </a:extLst>
                </a:gridCol>
              </a:tblGrid>
              <a:tr h="255236">
                <a:tc>
                  <a:txBody>
                    <a:bodyPr/>
                    <a:lstStyle/>
                    <a:p>
                      <a:r>
                        <a:rPr kumimoji="1" lang="ja-JP" altLang="en-US" sz="105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 （　　　）内にご利用ユニット数と合計金額をご記入ください。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055125"/>
                  </a:ext>
                </a:extLst>
              </a:tr>
              <a:tr h="752875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170,000</a:t>
                      </a:r>
                      <a:r>
                        <a:rPr kumimoji="1" lang="ja-JP" altLang="en-US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円</a:t>
                      </a:r>
                      <a:r>
                        <a:rPr kumimoji="1" lang="en-US" altLang="ja-JP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×</a:t>
                      </a:r>
                      <a:r>
                        <a:rPr kumimoji="1" lang="ja-JP" altLang="en-US" sz="14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　　　）ユニット＝合計（　　　　　　　　　　　円）＊税別</a:t>
                      </a:r>
                    </a:p>
                  </a:txBody>
                  <a:tcPr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345980"/>
                  </a:ext>
                </a:extLst>
              </a:tr>
              <a:tr h="285004">
                <a:tc>
                  <a:txBody>
                    <a:bodyPr/>
                    <a:lstStyle/>
                    <a:p>
                      <a:pPr marL="0" algn="l" defTabSz="1339230" rtl="0" eaLnBrk="1" latinLnBrk="0" hangingPunct="1"/>
                      <a:r>
                        <a:rPr kumimoji="1" lang="ja-JP" altLang="en-US" sz="1100" b="1" kern="1200" dirty="0">
                          <a:solidFill>
                            <a:schemeClr val="lt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+mn-cs"/>
                        </a:rPr>
                        <a:t>● 備考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502270"/>
                  </a:ext>
                </a:extLst>
              </a:tr>
              <a:tr h="1827993">
                <a:tc>
                  <a:txBody>
                    <a:bodyPr/>
                    <a:lstStyle/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  <a:p>
                      <a:pPr marL="0" algn="l" defTabSz="1339230" rtl="0" eaLnBrk="1" latinLnBrk="0" hangingPunct="1"/>
                      <a:endParaRPr kumimoji="1" lang="en-US" altLang="ja-JP" sz="1000" b="1" kern="1200" dirty="0">
                        <a:solidFill>
                          <a:schemeClr val="lt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929618"/>
                  </a:ext>
                </a:extLst>
              </a:tr>
            </a:tbl>
          </a:graphicData>
        </a:graphic>
      </p:graphicFrame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128197"/>
              </p:ext>
            </p:extLst>
          </p:nvPr>
        </p:nvGraphicFramePr>
        <p:xfrm>
          <a:off x="233311" y="1565672"/>
          <a:ext cx="6630725" cy="2885423"/>
        </p:xfrm>
        <a:graphic>
          <a:graphicData uri="http://schemas.openxmlformats.org/drawingml/2006/table">
            <a:tbl>
              <a:tblPr/>
              <a:tblGrid>
                <a:gridCol w="80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0068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申込者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algn="l" eaLnBrk="1" hangingPunct="1">
                        <a:spcBef>
                          <a:spcPct val="0"/>
                        </a:spcBef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</a:t>
                      </a:r>
                      <a:r>
                        <a:rPr lang="ja-JP" altLang="en-US" sz="9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Meiryo UI" pitchFamily="50" charset="-128"/>
                        </a:rPr>
                        <a:t>請求先</a:t>
                      </a:r>
                      <a:r>
                        <a:rPr lang="ja-JP" altLang="en-US" sz="9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  <a:cs typeface="Meiryo UI" pitchFamily="50" charset="-128"/>
                        </a:rPr>
                        <a:t>（上記と異なる場合のみご記入ください）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/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80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46</Words>
  <Application>Microsoft Office PowerPoint</Application>
  <PresentationFormat>ユーザー設定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A-OTF 新ゴ Pro M</vt:lpstr>
      <vt:lpstr>A-OTF 新ゴ Pro R</vt:lpstr>
      <vt:lpstr>Meiryo UI</vt:lpstr>
      <vt:lpstr>ＭＳ Ｐゴシック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3_5G_SYMPOSIUM2018_BoothApplicationForm</dc:title>
  <dc:creator>yoriko_yamaguchi</dc:creator>
  <cp:lastModifiedBy>yoriko_yamaguchi</cp:lastModifiedBy>
  <cp:revision>25</cp:revision>
  <cp:lastPrinted>2018-01-26T09:42:55Z</cp:lastPrinted>
  <dcterms:created xsi:type="dcterms:W3CDTF">2017-06-15T04:44:46Z</dcterms:created>
  <dcterms:modified xsi:type="dcterms:W3CDTF">2018-12-06T05:11:48Z</dcterms:modified>
</cp:coreProperties>
</file>