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7091363" cy="10044113"/>
  <p:notesSz cx="7053263" cy="10180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4" userDrawn="1">
          <p15:clr>
            <a:srgbClr val="A4A3A4"/>
          </p15:clr>
        </p15:guide>
        <p15:guide id="2" pos="22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61" autoAdjust="0"/>
    <p:restoredTop sz="94660"/>
  </p:normalViewPr>
  <p:slideViewPr>
    <p:cSldViewPr>
      <p:cViewPr varScale="1">
        <p:scale>
          <a:sx n="68" d="100"/>
          <a:sy n="68" d="100"/>
        </p:scale>
        <p:origin x="3666" y="90"/>
      </p:cViewPr>
      <p:guideLst>
        <p:guide orient="horz" pos="3164"/>
        <p:guide pos="22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5095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95738" y="0"/>
            <a:ext cx="3055937" cy="5095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22C86-E658-4C1B-AEB9-61DA31C0D536}" type="datetimeFigureOut">
              <a:rPr kumimoji="1" lang="ja-JP" altLang="en-US" smtClean="0"/>
              <a:t>2020/1/6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14575" y="1273175"/>
            <a:ext cx="2424113" cy="3435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4850" y="4899025"/>
            <a:ext cx="5643563" cy="40084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671050"/>
            <a:ext cx="3055938" cy="5095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95738" y="9671050"/>
            <a:ext cx="3055937" cy="5095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3BAAB-270B-4CEE-960C-E7926373E6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9228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3BAAB-270B-4CEE-960C-E7926373E6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4763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70629FA5-EDEE-4151-B2A5-99A75B9961B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8120" y="298845"/>
            <a:ext cx="6722411" cy="57815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9569" tIns="49785" rIns="99569" bIns="49785" anchor="ctr"/>
          <a:lstStyle>
            <a:lvl1pPr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 b="0" dirty="0">
              <a:latin typeface="A-OTF 新ゴ Pro M" panose="020B0500000000000000" pitchFamily="34" charset="-128"/>
              <a:ea typeface="A-OTF 新ゴ Pro M" panose="020B0500000000000000" pitchFamily="34" charset="-128"/>
              <a:cs typeface="メイリオ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106C9BD-B1E7-4999-8EEA-50F6D1A19F98}"/>
              </a:ext>
            </a:extLst>
          </p:cNvPr>
          <p:cNvSpPr/>
          <p:nvPr userDrawn="1"/>
        </p:nvSpPr>
        <p:spPr>
          <a:xfrm>
            <a:off x="266874" y="350825"/>
            <a:ext cx="758527" cy="4678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>
              <a:defRPr/>
            </a:pPr>
            <a:endParaRPr lang="ja-JP" altLang="en-US" b="0">
              <a:latin typeface="A-OTF 新ゴ Pro M" panose="020B0500000000000000" pitchFamily="34" charset="-128"/>
              <a:ea typeface="A-OTF 新ゴ Pro M" panose="020B0500000000000000" pitchFamily="34" charset="-128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A6FEED3-6D4B-4BE1-9364-445CF42875F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9961" y="428076"/>
            <a:ext cx="75852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9pPr>
          </a:lstStyle>
          <a:p>
            <a:pPr>
              <a:defRPr/>
            </a:pPr>
            <a:r>
              <a:rPr lang="en-US" altLang="ja-JP" sz="1400" b="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メイリオ" pitchFamily="50" charset="-128"/>
              </a:rPr>
              <a:t>No. </a:t>
            </a:r>
            <a:r>
              <a:rPr lang="en-US" altLang="ja-JP" sz="200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メイリオ" pitchFamily="50" charset="-128"/>
              </a:rPr>
              <a:t>3</a:t>
            </a:r>
            <a:endParaRPr lang="en-US" altLang="ja-JP" sz="2000" b="0" dirty="0">
              <a:solidFill>
                <a:schemeClr val="bg1"/>
              </a:solidFill>
              <a:latin typeface="A-OTF 新ゴ Pro M" panose="020B0500000000000000" pitchFamily="34" charset="-128"/>
              <a:ea typeface="A-OTF 新ゴ Pro M" panose="020B0500000000000000" pitchFamily="34" charset="-128"/>
              <a:cs typeface="メイリオ" pitchFamily="50" charset="-128"/>
            </a:endParaRP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E7A4B6B3-0236-482B-BDA8-954A6EEF9AB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66875" y="319227"/>
            <a:ext cx="1046558" cy="310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9pPr>
          </a:lstStyle>
          <a:p>
            <a:pPr algn="l" eaLnBrk="1" hangingPunct="1">
              <a:lnSpc>
                <a:spcPts val="1680"/>
              </a:lnSpc>
              <a:spcBef>
                <a:spcPct val="0"/>
              </a:spcBef>
              <a:defRPr/>
            </a:pPr>
            <a:r>
              <a:rPr lang="en-US" altLang="ja-JP" sz="1050" b="0" dirty="0">
                <a:solidFill>
                  <a:srgbClr val="FFFFFF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Form</a:t>
            </a:r>
            <a:endParaRPr lang="en-US" altLang="ja-JP" sz="1200" b="0" dirty="0">
              <a:solidFill>
                <a:srgbClr val="FFFFFF"/>
              </a:solidFill>
              <a:latin typeface="A-OTF 新ゴ Pro M" panose="020B0500000000000000" pitchFamily="34" charset="-128"/>
              <a:ea typeface="A-OTF 新ゴ Pro M" panose="020B0500000000000000" pitchFamily="34" charset="-128"/>
              <a:cs typeface="Meiryo UI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656773-8F51-4422-A75E-3AEB560D12F7}"/>
              </a:ext>
            </a:extLst>
          </p:cNvPr>
          <p:cNvSpPr txBox="1"/>
          <p:nvPr userDrawn="1"/>
        </p:nvSpPr>
        <p:spPr>
          <a:xfrm>
            <a:off x="1138231" y="416986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</a:rPr>
              <a:t>展示</a:t>
            </a:r>
            <a:r>
              <a:rPr kumimoji="1" lang="ja-JP" altLang="en-US" sz="200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ブース申込書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ボックス 21"/>
          <p:cNvSpPr txBox="1"/>
          <p:nvPr userDrawn="1"/>
        </p:nvSpPr>
        <p:spPr>
          <a:xfrm>
            <a:off x="161305" y="916583"/>
            <a:ext cx="63895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必要事項をご記入のうえ、本申込書をメールにて送付ください。</a:t>
            </a:r>
            <a:endParaRPr lang="en-US" altLang="ja-JP" sz="1050" dirty="0">
              <a:latin typeface="A-OTF 新ゴ Pro M" panose="020B0500000000000000" pitchFamily="34" charset="-128"/>
              <a:ea typeface="A-OTF 新ゴ Pro M" panose="020B0500000000000000" pitchFamily="34" charset="-128"/>
              <a:cs typeface="Arial" panose="020B0604020202020204" pitchFamily="34" charset="0"/>
            </a:endParaRPr>
          </a:p>
          <a:p>
            <a:r>
              <a:rPr lang="ja-JP" altLang="en-US" sz="1050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請求書は、お申込み先の</a:t>
            </a:r>
            <a:r>
              <a:rPr lang="ja-JP" altLang="en-US" sz="1050" b="0" dirty="0">
                <a:latin typeface="A-OTF 新ゴ Pro M" pitchFamily="34" charset="-128"/>
                <a:ea typeface="A-OTF 新ゴ Pro M" pitchFamily="34" charset="-128"/>
                <a:cs typeface="Meiryo UI" pitchFamily="50" charset="-128"/>
              </a:rPr>
              <a:t>株式会社</a:t>
            </a:r>
            <a:r>
              <a:rPr lang="ja-JP" altLang="en-US" sz="1050" dirty="0">
                <a:latin typeface="A-OTF 新ゴ Pro R" pitchFamily="34" charset="-128"/>
                <a:ea typeface="A-OTF 新ゴ Pro R" pitchFamily="34" charset="-128"/>
                <a:cs typeface="Meiryo UI" pitchFamily="50" charset="-128"/>
              </a:rPr>
              <a:t>エキスポ インターナショナル</a:t>
            </a:r>
            <a:r>
              <a:rPr lang="ja-JP" altLang="en-US" sz="1050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より発行いたします。</a:t>
            </a:r>
            <a:endParaRPr lang="en-US" altLang="ja-JP" sz="1050" dirty="0">
              <a:latin typeface="A-OTF 新ゴ Pro M" panose="020B0500000000000000" pitchFamily="34" charset="-128"/>
              <a:ea typeface="A-OTF 新ゴ Pro M" panose="020B0500000000000000" pitchFamily="34" charset="-128"/>
              <a:cs typeface="Arial" panose="020B0604020202020204" pitchFamily="34" charset="0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お申込後のキャンセルは取消料として、</a:t>
            </a:r>
            <a:r>
              <a:rPr lang="en-US" altLang="ja-JP" sz="1050" dirty="0">
                <a:solidFill>
                  <a:srgbClr val="FF0000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100</a:t>
            </a:r>
            <a:r>
              <a:rPr lang="ja-JP" altLang="en-US" sz="1050" dirty="0">
                <a:solidFill>
                  <a:srgbClr val="FF0000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％の費用を申し受けますので、あらかじめご了承ください。</a:t>
            </a:r>
            <a:endParaRPr lang="en-US" altLang="ja-JP" sz="1050" dirty="0">
              <a:solidFill>
                <a:srgbClr val="FF0000"/>
              </a:solidFill>
              <a:latin typeface="A-OTF 新ゴ Pro M" panose="020B0500000000000000" pitchFamily="34" charset="-128"/>
              <a:ea typeface="A-OTF 新ゴ Pro M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2" name="Text Box 24"/>
          <p:cNvSpPr txBox="1">
            <a:spLocks noChangeArrowheads="1"/>
          </p:cNvSpPr>
          <p:nvPr userDrawn="1"/>
        </p:nvSpPr>
        <p:spPr bwMode="auto">
          <a:xfrm>
            <a:off x="-32320" y="9846592"/>
            <a:ext cx="7123684" cy="16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8001" tIns="39200" rIns="0" bIns="0">
            <a:spAutoFit/>
          </a:bodyPr>
          <a:lstStyle>
            <a:lvl1pPr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800" b="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Copyright © 2020 NANO OPT Media, Inc. All rights reserved.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981EE6B-D758-41A5-8FD0-E7FF461FCF86}"/>
              </a:ext>
            </a:extLst>
          </p:cNvPr>
          <p:cNvSpPr/>
          <p:nvPr userDrawn="1"/>
        </p:nvSpPr>
        <p:spPr>
          <a:xfrm>
            <a:off x="3832608" y="-48611"/>
            <a:ext cx="3169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5G</a:t>
            </a:r>
            <a:r>
              <a:rPr lang="ja-JP" altLang="en-US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国際シンポジウム </a:t>
            </a:r>
            <a:r>
              <a:rPr lang="en-US" altLang="ja-JP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2020</a:t>
            </a:r>
            <a:endParaRPr lang="ja-JP" altLang="en-US" dirty="0"/>
          </a:p>
        </p:txBody>
      </p:sp>
      <p:graphicFrame>
        <p:nvGraphicFramePr>
          <p:cNvPr id="6" name="Group 61">
            <a:extLst>
              <a:ext uri="{FF2B5EF4-FFF2-40B4-BE49-F238E27FC236}">
                <a16:creationId xmlns:a16="http://schemas.microsoft.com/office/drawing/2014/main" id="{A0E4F98F-1163-4EDD-88E3-D34968CF331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00059787"/>
              </p:ext>
            </p:extLst>
          </p:nvPr>
        </p:nvGraphicFramePr>
        <p:xfrm>
          <a:off x="192546" y="9054504"/>
          <a:ext cx="6706269" cy="721344"/>
        </p:xfrm>
        <a:graphic>
          <a:graphicData uri="http://schemas.openxmlformats.org/drawingml/2006/table">
            <a:tbl>
              <a:tblPr/>
              <a:tblGrid>
                <a:gridCol w="903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2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68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提出先</a:t>
                      </a:r>
                      <a:endParaRPr kumimoji="1" lang="en-US" altLang="ja-JP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9845" marR="19845" marT="19298" marB="19298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ja-JP" altLang="en-US" sz="1400" b="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株式会社</a:t>
                      </a:r>
                      <a:r>
                        <a:rPr lang="ja-JP" altLang="en-US" sz="1400" dirty="0">
                          <a:latin typeface="A-OTF 新ゴ Pro R" pitchFamily="34" charset="-128"/>
                          <a:ea typeface="A-OTF 新ゴ Pro R" pitchFamily="34" charset="-128"/>
                          <a:cs typeface="Meiryo UI" pitchFamily="50" charset="-128"/>
                        </a:rPr>
                        <a:t>エキスポ インターナショナル  担当：佐藤</a:t>
                      </a:r>
                      <a:endParaRPr lang="en-US" altLang="ja-JP" sz="1400" b="0" dirty="0">
                        <a:latin typeface="A-OTF 新ゴ Pro M" pitchFamily="34" charset="-128"/>
                        <a:ea typeface="A-OTF 新ゴ Pro M" pitchFamily="34" charset="-128"/>
                        <a:cs typeface="Meiryo UI" pitchFamily="50" charset="-128"/>
                      </a:endParaRPr>
                    </a:p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en-US" altLang="ja-JP" sz="1200" dirty="0">
                          <a:latin typeface="A-OTF 新ゴ Pro R" pitchFamily="34" charset="-128"/>
                          <a:ea typeface="A-OTF 新ゴ Pro R" pitchFamily="34" charset="-128"/>
                          <a:cs typeface="Meiryo UI" pitchFamily="50" charset="-128"/>
                        </a:rPr>
                        <a:t>E-mail: k.sato@expo.co.jp</a:t>
                      </a:r>
                    </a:p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en-US" altLang="ja-JP" sz="110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TEL:03-5687-3983 </a:t>
                      </a:r>
                      <a:r>
                        <a:rPr lang="en-US" altLang="ja-JP" sz="1100" b="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FAX: 03-5687-5437 </a:t>
                      </a:r>
                      <a:endParaRPr lang="en-US" altLang="ja-JP" sz="1100" dirty="0"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00810" marR="100810" marT="49014" marB="49014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提出締切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1/15</a:t>
                      </a: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（水）</a:t>
                      </a:r>
                      <a:endParaRPr kumimoji="1" lang="ja-JP" altLang="ja-JP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00810" marR="100810" marT="49014" marB="49014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1339230" rtl="0" eaLnBrk="1" latinLnBrk="0" hangingPunct="1">
        <a:spcBef>
          <a:spcPct val="0"/>
        </a:spcBef>
        <a:buNone/>
        <a:defRPr kumimoji="1" sz="1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502211" indent="-502211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88125" indent="-418509" algn="l" defTabSz="1339230" rtl="0" eaLnBrk="1" latinLnBrk="0" hangingPunct="1">
        <a:spcBef>
          <a:spcPct val="20000"/>
        </a:spcBef>
        <a:buFont typeface="Arial" pitchFamily="34" charset="0"/>
        <a:buChar char="–"/>
        <a:defRPr kumimoji="1"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674038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343653" indent="-334808" algn="l" defTabSz="1339230" rtl="0" eaLnBrk="1" latinLnBrk="0" hangingPunct="1">
        <a:spcBef>
          <a:spcPct val="20000"/>
        </a:spcBef>
        <a:buFont typeface="Arial" pitchFamily="34" charset="0"/>
        <a:buChar char="–"/>
        <a:defRPr kumimoji="1"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13268" indent="-334808" algn="l" defTabSz="1339230" rtl="0" eaLnBrk="1" latinLnBrk="0" hangingPunct="1">
        <a:spcBef>
          <a:spcPct val="20000"/>
        </a:spcBef>
        <a:buFont typeface="Arial" pitchFamily="34" charset="0"/>
        <a:buChar char="»"/>
        <a:defRPr kumimoji="1"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682883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352498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022113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691729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1pPr>
      <a:lvl2pPr marL="669615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2pPr>
      <a:lvl3pPr marL="133923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3pPr>
      <a:lvl4pPr marL="2008845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4pPr>
      <a:lvl5pPr marL="267846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5pPr>
      <a:lvl6pPr marL="3348076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6pPr>
      <a:lvl7pPr marL="4017691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7pPr>
      <a:lvl8pPr marL="4687306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8pPr>
      <a:lvl9pPr marL="5356921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386399"/>
              </p:ext>
            </p:extLst>
          </p:nvPr>
        </p:nvGraphicFramePr>
        <p:xfrm>
          <a:off x="233311" y="4734026"/>
          <a:ext cx="6696743" cy="3849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6743">
                  <a:extLst>
                    <a:ext uri="{9D8B030D-6E8A-4147-A177-3AD203B41FA5}">
                      <a16:colId xmlns:a16="http://schemas.microsoft.com/office/drawing/2014/main" val="2266428227"/>
                    </a:ext>
                  </a:extLst>
                </a:gridCol>
              </a:tblGrid>
              <a:tr h="204650">
                <a:tc>
                  <a:txBody>
                    <a:bodyPr/>
                    <a:lstStyle/>
                    <a:p>
                      <a:r>
                        <a:rPr kumimoji="1" lang="ja-JP" altLang="en-US" sz="1050" b="1" kern="1200" dirty="0">
                          <a:solidFill>
                            <a:schemeClr val="lt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  <a:cs typeface="+mn-cs"/>
                        </a:rPr>
                        <a:t>● （　　　）内にご利用ユニット数と合計金額をご記入ください。</a:t>
                      </a: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055125"/>
                  </a:ext>
                </a:extLst>
              </a:tr>
              <a:tr h="427865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170,000</a:t>
                      </a:r>
                      <a:r>
                        <a:rPr kumimoji="1" lang="ja-JP" altLang="en-US" sz="140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円</a:t>
                      </a:r>
                      <a:r>
                        <a:rPr kumimoji="1" lang="en-US" altLang="ja-JP" sz="140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×</a:t>
                      </a:r>
                      <a:r>
                        <a:rPr kumimoji="1" lang="ja-JP" altLang="en-US" sz="140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（　　　）ユニット＝合計（　　　　　　　　　　　円）＊税別</a:t>
                      </a: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345980"/>
                  </a:ext>
                </a:extLst>
              </a:tr>
              <a:tr h="204650">
                <a:tc>
                  <a:txBody>
                    <a:bodyPr/>
                    <a:lstStyle/>
                    <a:p>
                      <a:r>
                        <a:rPr kumimoji="1" lang="ja-JP" altLang="en-US" sz="1050" b="1" kern="1200" dirty="0">
                          <a:solidFill>
                            <a:schemeClr val="lt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  <a:cs typeface="+mn-cs"/>
                        </a:rPr>
                        <a:t>●ユニット上部のコーナー名をご記入ください。</a:t>
                      </a: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949891"/>
                  </a:ext>
                </a:extLst>
              </a:tr>
              <a:tr h="427865">
                <a:tc>
                  <a:txBody>
                    <a:bodyPr/>
                    <a:lstStyle/>
                    <a:p>
                      <a:pPr algn="l"/>
                      <a:endParaRPr kumimoji="1" lang="ja-JP" altLang="en-US" sz="1050" dirty="0"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0980052"/>
                  </a:ext>
                </a:extLst>
              </a:tr>
              <a:tr h="204650">
                <a:tc>
                  <a:txBody>
                    <a:bodyPr/>
                    <a:lstStyle/>
                    <a:p>
                      <a:r>
                        <a:rPr kumimoji="1" lang="ja-JP" altLang="en-US" sz="1050" b="1" kern="1200" dirty="0">
                          <a:solidFill>
                            <a:schemeClr val="lt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  <a:cs typeface="+mn-cs"/>
                        </a:rPr>
                        <a:t>●ユニット上部のキャッチコピーをご記入ください。</a:t>
                      </a: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307949"/>
                  </a:ext>
                </a:extLst>
              </a:tr>
              <a:tr h="1007354">
                <a:tc>
                  <a:txBody>
                    <a:bodyPr/>
                    <a:lstStyle/>
                    <a:p>
                      <a:pPr algn="l"/>
                      <a:endParaRPr kumimoji="1" lang="ja-JP" altLang="en-US" sz="1050" dirty="0"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938426"/>
                  </a:ext>
                </a:extLst>
              </a:tr>
              <a:tr h="228518">
                <a:tc>
                  <a:txBody>
                    <a:bodyPr/>
                    <a:lstStyle/>
                    <a:p>
                      <a:pPr marL="0" algn="l" defTabSz="1339230" rtl="0" eaLnBrk="1" latinLnBrk="0" hangingPunct="1"/>
                      <a:r>
                        <a:rPr kumimoji="1" lang="ja-JP" altLang="en-US" sz="1050" b="1" kern="1200" dirty="0">
                          <a:solidFill>
                            <a:schemeClr val="lt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  <a:cs typeface="+mn-cs"/>
                        </a:rPr>
                        <a:t>● 備考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502270"/>
                  </a:ext>
                </a:extLst>
              </a:tr>
              <a:tr h="1038863">
                <a:tc>
                  <a:txBody>
                    <a:bodyPr/>
                    <a:lstStyle/>
                    <a:p>
                      <a:pPr marL="0" algn="l" defTabSz="1339230" rtl="0" eaLnBrk="1" latinLnBrk="0" hangingPunct="1"/>
                      <a:endParaRPr kumimoji="1" lang="en-US" altLang="ja-JP" sz="1050" b="1" kern="1200" dirty="0">
                        <a:solidFill>
                          <a:schemeClr val="lt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6929618"/>
                  </a:ext>
                </a:extLst>
              </a:tr>
            </a:tbl>
          </a:graphicData>
        </a:graphic>
      </p:graphicFrame>
      <p:graphicFrame>
        <p:nvGraphicFramePr>
          <p:cNvPr id="6" name="Group 4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128197"/>
              </p:ext>
            </p:extLst>
          </p:nvPr>
        </p:nvGraphicFramePr>
        <p:xfrm>
          <a:off x="233311" y="1565672"/>
          <a:ext cx="6630725" cy="2885423"/>
        </p:xfrm>
        <a:graphic>
          <a:graphicData uri="http://schemas.openxmlformats.org/drawingml/2006/table">
            <a:tbl>
              <a:tblPr/>
              <a:tblGrid>
                <a:gridCol w="808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7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6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65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dirty="0"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30068"/>
                  </a:ext>
                </a:extLst>
              </a:tr>
              <a:tr h="23119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■ 申込者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会社名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TEL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部署・役職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FAX</a:t>
                      </a:r>
                      <a:endParaRPr kumimoji="1" lang="ja-JP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担当者名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E-mail</a:t>
                      </a:r>
                      <a:endParaRPr kumimoji="1" lang="ja-JP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住所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〒</a:t>
                      </a:r>
                    </a:p>
                  </a:txBody>
                  <a:tcPr marL="99224" marR="99224" marT="50551" marB="505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190">
                <a:tc gridSpan="4">
                  <a:txBody>
                    <a:bodyPr/>
                    <a:lstStyle/>
                    <a:p>
                      <a:pPr algn="l" eaLnBrk="1" hangingPunct="1">
                        <a:spcBef>
                          <a:spcPct val="0"/>
                        </a:spcBef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■ </a:t>
                      </a:r>
                      <a:r>
                        <a:rPr lang="ja-JP" altLang="en-US" sz="90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  <a:cs typeface="Meiryo UI" pitchFamily="50" charset="-128"/>
                        </a:rPr>
                        <a:t>請求先</a:t>
                      </a:r>
                      <a:r>
                        <a:rPr lang="ja-JP" altLang="en-US" sz="900" b="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  <a:cs typeface="Meiryo UI" pitchFamily="50" charset="-128"/>
                        </a:rPr>
                        <a:t>（上記と異なる場合のみご記入ください）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/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89995" marR="89995" marT="46829" marB="46829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会社名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TEL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部署・役職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FAX</a:t>
                      </a:r>
                      <a:endParaRPr kumimoji="1" lang="ja-JP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担当者名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E-mail</a:t>
                      </a:r>
                      <a:endParaRPr kumimoji="1" lang="ja-JP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住所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〒</a:t>
                      </a:r>
                    </a:p>
                  </a:txBody>
                  <a:tcPr marL="99224" marR="99224" marT="50551" marB="505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380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86</Words>
  <Application>Microsoft Office PowerPoint</Application>
  <PresentationFormat>ユーザー設定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A-OTF 新ゴ Pro M</vt:lpstr>
      <vt:lpstr>A-OTF 新ゴ Pro R</vt:lpstr>
      <vt:lpstr>游ゴシック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3_5G_SYMPOSIUM2018_BoothApplicationForm</dc:title>
  <dc:creator>yoriko_yamaguchi</dc:creator>
  <cp:lastModifiedBy>yoriko_yamaguchi</cp:lastModifiedBy>
  <cp:revision>30</cp:revision>
  <cp:lastPrinted>2018-01-26T09:42:55Z</cp:lastPrinted>
  <dcterms:created xsi:type="dcterms:W3CDTF">2017-06-15T04:44:46Z</dcterms:created>
  <dcterms:modified xsi:type="dcterms:W3CDTF">2020-01-06T09:52:07Z</dcterms:modified>
</cp:coreProperties>
</file>