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9" r:id="rId2"/>
  </p:sldIdLst>
  <p:sldSz cx="7091363" cy="10044113"/>
  <p:notesSz cx="7053263" cy="10180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4" userDrawn="1">
          <p15:clr>
            <a:srgbClr val="A4A3A4"/>
          </p15:clr>
        </p15:guide>
        <p15:guide id="2" pos="223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094" autoAdjust="0"/>
    <p:restoredTop sz="94660"/>
  </p:normalViewPr>
  <p:slideViewPr>
    <p:cSldViewPr>
      <p:cViewPr varScale="1">
        <p:scale>
          <a:sx n="54" d="100"/>
          <a:sy n="54" d="100"/>
        </p:scale>
        <p:origin x="3077" y="62"/>
      </p:cViewPr>
      <p:guideLst>
        <p:guide orient="horz" pos="3164"/>
        <p:guide pos="2234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399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CEFC8E9C-4AE4-477C-8E57-D537EA4CDF5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5095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3DD177F-119A-43F0-A5E1-09AD700E377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95738" y="0"/>
            <a:ext cx="3055937" cy="5095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27BD1A-B7EE-4534-BA46-F3484F16BEF6}" type="datetimeFigureOut">
              <a:rPr kumimoji="1" lang="ja-JP" altLang="en-US" smtClean="0"/>
              <a:t>2018/12/6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B59412E-8127-411C-8059-D52723976C0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671050"/>
            <a:ext cx="3055938" cy="5095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3DD1736-AB08-491F-BCF8-451B6E55EAA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95738" y="9671050"/>
            <a:ext cx="3055937" cy="5095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3C270E-F2E2-40F7-A792-8C0876743C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8348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A34370D8-0E1F-4364-83C7-E47518ECAFE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98120" y="298845"/>
            <a:ext cx="6722411" cy="57815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9569" tIns="49785" rIns="99569" bIns="49785" anchor="ctr"/>
          <a:lstStyle>
            <a:lvl1pPr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endParaRPr lang="ja-JP" altLang="en-US" b="0" dirty="0">
              <a:latin typeface="A-OTF 新ゴ Pro M" panose="020B0500000000000000" pitchFamily="34" charset="-128"/>
              <a:ea typeface="A-OTF 新ゴ Pro M" panose="020B0500000000000000" pitchFamily="34" charset="-128"/>
              <a:cs typeface="メイリオ" pitchFamily="50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A5E971D-82A7-4295-A218-8B0E7BB090E9}"/>
              </a:ext>
            </a:extLst>
          </p:cNvPr>
          <p:cNvSpPr/>
          <p:nvPr userDrawn="1"/>
        </p:nvSpPr>
        <p:spPr>
          <a:xfrm>
            <a:off x="266874" y="350825"/>
            <a:ext cx="758527" cy="46783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>
              <a:defRPr/>
            </a:pPr>
            <a:endParaRPr lang="ja-JP" altLang="en-US" b="0">
              <a:latin typeface="A-OTF 新ゴ Pro M" panose="020B0500000000000000" pitchFamily="34" charset="-128"/>
              <a:ea typeface="A-OTF 新ゴ Pro M" panose="020B0500000000000000" pitchFamily="34" charset="-128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58B9D6C-7154-4CA6-B24A-0A2459D3E3D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09961" y="428076"/>
            <a:ext cx="758527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9pPr>
          </a:lstStyle>
          <a:p>
            <a:pPr>
              <a:defRPr/>
            </a:pPr>
            <a:r>
              <a:rPr lang="en-US" altLang="ja-JP" sz="1400" b="0" dirty="0">
                <a:solidFill>
                  <a:schemeClr val="bg1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  <a:cs typeface="メイリオ" pitchFamily="50" charset="-128"/>
              </a:rPr>
              <a:t>No. </a:t>
            </a:r>
            <a:r>
              <a:rPr lang="en-US" altLang="ja-JP" sz="2000" dirty="0">
                <a:solidFill>
                  <a:schemeClr val="bg1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  <a:cs typeface="メイリオ" pitchFamily="50" charset="-128"/>
              </a:rPr>
              <a:t>4</a:t>
            </a:r>
            <a:endParaRPr lang="en-US" altLang="ja-JP" sz="2000" b="0" dirty="0">
              <a:solidFill>
                <a:schemeClr val="bg1"/>
              </a:solidFill>
              <a:latin typeface="A-OTF 新ゴ Pro M" panose="020B0500000000000000" pitchFamily="34" charset="-128"/>
              <a:ea typeface="A-OTF 新ゴ Pro M" panose="020B0500000000000000" pitchFamily="34" charset="-128"/>
              <a:cs typeface="メイリオ" pitchFamily="50" charset="-128"/>
            </a:endParaRPr>
          </a:p>
        </p:txBody>
      </p:sp>
      <p:sp>
        <p:nvSpPr>
          <p:cNvPr id="5" name="Text Box 10">
            <a:extLst>
              <a:ext uri="{FF2B5EF4-FFF2-40B4-BE49-F238E27FC236}">
                <a16:creationId xmlns:a16="http://schemas.microsoft.com/office/drawing/2014/main" id="{77B23B66-50E4-4275-9E09-CA5782BEF12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66875" y="319227"/>
            <a:ext cx="1046558" cy="310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9pPr>
          </a:lstStyle>
          <a:p>
            <a:pPr algn="l" eaLnBrk="1" hangingPunct="1">
              <a:lnSpc>
                <a:spcPts val="1680"/>
              </a:lnSpc>
              <a:spcBef>
                <a:spcPct val="0"/>
              </a:spcBef>
              <a:defRPr/>
            </a:pPr>
            <a:r>
              <a:rPr lang="en-US" altLang="ja-JP" sz="1050" b="0" dirty="0">
                <a:solidFill>
                  <a:srgbClr val="FFFFFF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  <a:cs typeface="Meiryo UI" pitchFamily="50" charset="-128"/>
              </a:rPr>
              <a:t>Form</a:t>
            </a:r>
            <a:endParaRPr lang="en-US" altLang="ja-JP" sz="1200" b="0" dirty="0">
              <a:solidFill>
                <a:srgbClr val="FFFFFF"/>
              </a:solidFill>
              <a:latin typeface="A-OTF 新ゴ Pro M" panose="020B0500000000000000" pitchFamily="34" charset="-128"/>
              <a:ea typeface="A-OTF 新ゴ Pro M" panose="020B0500000000000000" pitchFamily="34" charset="-128"/>
              <a:cs typeface="Meiryo UI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07F9BE6-0ADC-446C-BDAC-CC7B952D0710}"/>
              </a:ext>
            </a:extLst>
          </p:cNvPr>
          <p:cNvSpPr txBox="1"/>
          <p:nvPr userDrawn="1"/>
        </p:nvSpPr>
        <p:spPr>
          <a:xfrm>
            <a:off x="1138231" y="416986"/>
            <a:ext cx="4544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>
                <a:solidFill>
                  <a:schemeClr val="bg1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</a:rPr>
              <a:t>展示ブースオプション</a:t>
            </a:r>
            <a:r>
              <a:rPr lang="ja-JP" altLang="en-US" sz="2000" dirty="0">
                <a:solidFill>
                  <a:schemeClr val="bg1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</a:rPr>
              <a:t>アイテム</a:t>
            </a:r>
            <a:r>
              <a:rPr kumimoji="1" lang="ja-JP" altLang="en-US" sz="2000" dirty="0">
                <a:solidFill>
                  <a:schemeClr val="bg1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</a:rPr>
              <a:t>申込書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46079E0-20FE-4F18-9077-ED70814A1C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231" y="3365872"/>
            <a:ext cx="4920630" cy="496544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テキスト ボックス 21"/>
          <p:cNvSpPr txBox="1"/>
          <p:nvPr userDrawn="1"/>
        </p:nvSpPr>
        <p:spPr>
          <a:xfrm>
            <a:off x="161305" y="916583"/>
            <a:ext cx="63895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latin typeface="A-OTF 新ゴ Pro M" panose="020B0500000000000000" pitchFamily="34" charset="-128"/>
                <a:ea typeface="A-OTF 新ゴ Pro M" panose="020B0500000000000000" pitchFamily="34" charset="-128"/>
                <a:cs typeface="Arial" panose="020B0604020202020204" pitchFamily="34" charset="0"/>
              </a:rPr>
              <a:t>必要事項をご記入のうえ、本申込書をメールにて送付ください。</a:t>
            </a:r>
            <a:endParaRPr lang="en-US" altLang="ja-JP" sz="1050" dirty="0">
              <a:latin typeface="A-OTF 新ゴ Pro M" panose="020B0500000000000000" pitchFamily="34" charset="-128"/>
              <a:ea typeface="A-OTF 新ゴ Pro M" panose="020B0500000000000000" pitchFamily="34" charset="-128"/>
              <a:cs typeface="Arial" panose="020B0604020202020204" pitchFamily="34" charset="0"/>
            </a:endParaRPr>
          </a:p>
          <a:p>
            <a:r>
              <a:rPr lang="ja-JP" altLang="en-US" sz="1050" dirty="0">
                <a:latin typeface="A-OTF 新ゴ Pro M" panose="020B0500000000000000" pitchFamily="34" charset="-128"/>
                <a:ea typeface="A-OTF 新ゴ Pro M" panose="020B0500000000000000" pitchFamily="34" charset="-128"/>
                <a:cs typeface="Arial" panose="020B0604020202020204" pitchFamily="34" charset="0"/>
              </a:rPr>
              <a:t>請求書は、お申込み先の</a:t>
            </a:r>
            <a:r>
              <a:rPr lang="ja-JP" altLang="en-US" sz="1050" b="0" dirty="0">
                <a:latin typeface="A-OTF 新ゴ Pro M" pitchFamily="34" charset="-128"/>
                <a:ea typeface="A-OTF 新ゴ Pro M" pitchFamily="34" charset="-128"/>
                <a:cs typeface="Meiryo UI" pitchFamily="50" charset="-128"/>
              </a:rPr>
              <a:t>株式会社</a:t>
            </a:r>
            <a:r>
              <a:rPr lang="ja-JP" altLang="en-US" sz="1050" dirty="0">
                <a:latin typeface="A-OTF 新ゴ Pro R" pitchFamily="34" charset="-128"/>
                <a:ea typeface="A-OTF 新ゴ Pro R" pitchFamily="34" charset="-128"/>
                <a:cs typeface="Meiryo UI" pitchFamily="50" charset="-128"/>
              </a:rPr>
              <a:t>エキスポ インターナショナル</a:t>
            </a:r>
            <a:r>
              <a:rPr lang="ja-JP" altLang="en-US" sz="1050" dirty="0">
                <a:latin typeface="A-OTF 新ゴ Pro M" panose="020B0500000000000000" pitchFamily="34" charset="-128"/>
                <a:ea typeface="A-OTF 新ゴ Pro M" panose="020B0500000000000000" pitchFamily="34" charset="-128"/>
                <a:cs typeface="Arial" panose="020B0604020202020204" pitchFamily="34" charset="0"/>
              </a:rPr>
              <a:t>より発行いたします。</a:t>
            </a:r>
            <a:endParaRPr lang="en-US" altLang="ja-JP" sz="1050" dirty="0">
              <a:latin typeface="A-OTF 新ゴ Pro M" panose="020B0500000000000000" pitchFamily="34" charset="-128"/>
              <a:ea typeface="A-OTF 新ゴ Pro M" panose="020B0500000000000000" pitchFamily="34" charset="-128"/>
              <a:cs typeface="Arial" panose="020B0604020202020204" pitchFamily="34" charset="0"/>
            </a:endParaRPr>
          </a:p>
          <a:p>
            <a:r>
              <a:rPr lang="ja-JP" altLang="en-US" sz="1050" dirty="0">
                <a:solidFill>
                  <a:srgbClr val="FF0000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  <a:cs typeface="Arial" panose="020B0604020202020204" pitchFamily="34" charset="0"/>
              </a:rPr>
              <a:t>お申込後のキャンセルは取消料として、</a:t>
            </a:r>
            <a:r>
              <a:rPr lang="en-US" altLang="ja-JP" sz="1050" dirty="0">
                <a:solidFill>
                  <a:srgbClr val="FF0000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  <a:cs typeface="Arial" panose="020B0604020202020204" pitchFamily="34" charset="0"/>
              </a:rPr>
              <a:t>100</a:t>
            </a:r>
            <a:r>
              <a:rPr lang="ja-JP" altLang="en-US" sz="1050" dirty="0">
                <a:solidFill>
                  <a:srgbClr val="FF0000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  <a:cs typeface="Arial" panose="020B0604020202020204" pitchFamily="34" charset="0"/>
              </a:rPr>
              <a:t>％の費用を申し受けますので、あらかじめご了承ください。</a:t>
            </a:r>
            <a:endParaRPr lang="en-US" altLang="ja-JP" sz="1050" dirty="0">
              <a:solidFill>
                <a:srgbClr val="FF0000"/>
              </a:solidFill>
              <a:latin typeface="A-OTF 新ゴ Pro M" panose="020B0500000000000000" pitchFamily="34" charset="-128"/>
              <a:ea typeface="A-OTF 新ゴ Pro M" panose="020B05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2" name="Text Box 24"/>
          <p:cNvSpPr txBox="1">
            <a:spLocks noChangeArrowheads="1"/>
          </p:cNvSpPr>
          <p:nvPr userDrawn="1"/>
        </p:nvSpPr>
        <p:spPr bwMode="auto">
          <a:xfrm>
            <a:off x="-32320" y="9846592"/>
            <a:ext cx="7123684" cy="162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8001" tIns="39200" rIns="0" bIns="0">
            <a:spAutoFit/>
          </a:bodyPr>
          <a:lstStyle>
            <a:lvl1pPr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800" b="0" dirty="0">
                <a:latin typeface="A-OTF 新ゴ Pro M" panose="020B0500000000000000" pitchFamily="34" charset="-128"/>
                <a:ea typeface="A-OTF 新ゴ Pro M" panose="020B0500000000000000" pitchFamily="34" charset="-128"/>
              </a:rPr>
              <a:t>Copyright © 2019 NANO OPT Media, Inc. All rights reserved.</a:t>
            </a:r>
          </a:p>
        </p:txBody>
      </p:sp>
      <p:graphicFrame>
        <p:nvGraphicFramePr>
          <p:cNvPr id="19" name="Group 61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495129324"/>
              </p:ext>
            </p:extLst>
          </p:nvPr>
        </p:nvGraphicFramePr>
        <p:xfrm>
          <a:off x="223786" y="9087978"/>
          <a:ext cx="6706269" cy="758613"/>
        </p:xfrm>
        <a:graphic>
          <a:graphicData uri="http://schemas.openxmlformats.org/drawingml/2006/table">
            <a:tbl>
              <a:tblPr/>
              <a:tblGrid>
                <a:gridCol w="9038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622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58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提出先</a:t>
                      </a:r>
                      <a:endParaRPr kumimoji="1" lang="en-US" altLang="ja-JP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19845" marR="19845" marT="19298" marB="19298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eaLnBrk="1" hangingPunct="1">
                        <a:spcBef>
                          <a:spcPts val="0"/>
                        </a:spcBef>
                        <a:spcAft>
                          <a:spcPct val="15000"/>
                        </a:spcAft>
                      </a:pPr>
                      <a:r>
                        <a:rPr lang="ja-JP" altLang="en-US" sz="1400" b="0" dirty="0">
                          <a:latin typeface="A-OTF 新ゴ Pro M" pitchFamily="34" charset="-128"/>
                          <a:ea typeface="A-OTF 新ゴ Pro M" pitchFamily="34" charset="-128"/>
                          <a:cs typeface="Meiryo UI" pitchFamily="50" charset="-128"/>
                        </a:rPr>
                        <a:t>株式会社</a:t>
                      </a:r>
                      <a:r>
                        <a:rPr lang="ja-JP" altLang="en-US" sz="1400" dirty="0">
                          <a:latin typeface="A-OTF 新ゴ Pro R" pitchFamily="34" charset="-128"/>
                          <a:ea typeface="A-OTF 新ゴ Pro R" pitchFamily="34" charset="-128"/>
                          <a:cs typeface="Meiryo UI" pitchFamily="50" charset="-128"/>
                        </a:rPr>
                        <a:t>エキスポ インターナショナル  担当：佐藤</a:t>
                      </a:r>
                      <a:endParaRPr lang="en-US" altLang="ja-JP" sz="1400" b="0" dirty="0">
                        <a:latin typeface="A-OTF 新ゴ Pro M" pitchFamily="34" charset="-128"/>
                        <a:ea typeface="A-OTF 新ゴ Pro M" pitchFamily="34" charset="-128"/>
                        <a:cs typeface="Meiryo UI" pitchFamily="50" charset="-128"/>
                      </a:endParaRPr>
                    </a:p>
                    <a:p>
                      <a:pPr algn="l" eaLnBrk="1" hangingPunct="1">
                        <a:spcBef>
                          <a:spcPts val="0"/>
                        </a:spcBef>
                        <a:spcAft>
                          <a:spcPct val="15000"/>
                        </a:spcAft>
                      </a:pPr>
                      <a:r>
                        <a:rPr lang="en-US" altLang="ja-JP" sz="1200" dirty="0">
                          <a:latin typeface="A-OTF 新ゴ Pro R" pitchFamily="34" charset="-128"/>
                          <a:ea typeface="A-OTF 新ゴ Pro R" pitchFamily="34" charset="-128"/>
                          <a:cs typeface="Meiryo UI" pitchFamily="50" charset="-128"/>
                        </a:rPr>
                        <a:t>E-mail: k.sato@expo.co.jp</a:t>
                      </a:r>
                    </a:p>
                    <a:p>
                      <a:pPr algn="l" eaLnBrk="1" hangingPunct="1">
                        <a:spcBef>
                          <a:spcPts val="0"/>
                        </a:spcBef>
                        <a:spcAft>
                          <a:spcPct val="15000"/>
                        </a:spcAft>
                      </a:pPr>
                      <a:r>
                        <a:rPr lang="en-US" altLang="ja-JP" sz="1100" dirty="0"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TEL:03-5687-3983 </a:t>
                      </a:r>
                      <a:r>
                        <a:rPr lang="en-US" altLang="ja-JP" sz="1100" b="0" dirty="0"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FAX: 03-5687-5437 </a:t>
                      </a:r>
                      <a:endParaRPr lang="en-US" altLang="ja-JP" sz="1100" dirty="0"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100810" marR="100810" marT="49014" marB="49014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提出締切</a:t>
                      </a:r>
                      <a:endParaRPr kumimoji="1" lang="en-US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12/21</a:t>
                      </a:r>
                      <a:r>
                        <a:rPr kumimoji="1" lang="ja-JP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（金）</a:t>
                      </a:r>
                      <a:endParaRPr kumimoji="1" lang="ja-JP" altLang="ja-JP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100810" marR="100810" marT="49014" marB="49014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981EE6B-D758-41A5-8FD0-E7FF461FCF86}"/>
              </a:ext>
            </a:extLst>
          </p:cNvPr>
          <p:cNvSpPr/>
          <p:nvPr userDrawn="1"/>
        </p:nvSpPr>
        <p:spPr>
          <a:xfrm>
            <a:off x="3832608" y="-48611"/>
            <a:ext cx="3169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800" b="1" dirty="0">
                <a:latin typeface="A-OTF 新ゴ Pro M" panose="020B0500000000000000" pitchFamily="34" charset="-128"/>
                <a:ea typeface="A-OTF 新ゴ Pro M" panose="020B0500000000000000" pitchFamily="34" charset="-128"/>
                <a:cs typeface="Meiryo UI" pitchFamily="50" charset="-128"/>
              </a:rPr>
              <a:t>5G</a:t>
            </a:r>
            <a:r>
              <a:rPr lang="ja-JP" altLang="en-US" sz="1800" b="1" dirty="0">
                <a:latin typeface="A-OTF 新ゴ Pro M" panose="020B0500000000000000" pitchFamily="34" charset="-128"/>
                <a:ea typeface="A-OTF 新ゴ Pro M" panose="020B0500000000000000" pitchFamily="34" charset="-128"/>
                <a:cs typeface="Meiryo UI" pitchFamily="50" charset="-128"/>
              </a:rPr>
              <a:t>国際シンポジウム </a:t>
            </a:r>
            <a:r>
              <a:rPr lang="en-US" altLang="ja-JP" sz="1800" b="1" dirty="0">
                <a:latin typeface="A-OTF 新ゴ Pro M" panose="020B0500000000000000" pitchFamily="34" charset="-128"/>
                <a:ea typeface="A-OTF 新ゴ Pro M" panose="020B0500000000000000" pitchFamily="34" charset="-128"/>
                <a:cs typeface="Meiryo UI" pitchFamily="50" charset="-128"/>
              </a:rPr>
              <a:t>2019</a:t>
            </a:r>
            <a:endParaRPr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1339230" rtl="0" eaLnBrk="1" latinLnBrk="0" hangingPunct="1">
        <a:spcBef>
          <a:spcPct val="0"/>
        </a:spcBef>
        <a:buNone/>
        <a:defRPr kumimoji="1" sz="18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502211" indent="-502211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088125" indent="-418509" algn="l" defTabSz="1339230" rtl="0" eaLnBrk="1" latinLnBrk="0" hangingPunct="1">
        <a:spcBef>
          <a:spcPct val="20000"/>
        </a:spcBef>
        <a:buFont typeface="Arial" pitchFamily="34" charset="0"/>
        <a:buChar char="–"/>
        <a:defRPr kumimoji="1"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674038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343653" indent="-334808" algn="l" defTabSz="1339230" rtl="0" eaLnBrk="1" latinLnBrk="0" hangingPunct="1">
        <a:spcBef>
          <a:spcPct val="20000"/>
        </a:spcBef>
        <a:buFont typeface="Arial" pitchFamily="34" charset="0"/>
        <a:buChar char="–"/>
        <a:defRPr kumimoji="1"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013268" indent="-334808" algn="l" defTabSz="1339230" rtl="0" eaLnBrk="1" latinLnBrk="0" hangingPunct="1">
        <a:spcBef>
          <a:spcPct val="20000"/>
        </a:spcBef>
        <a:buFont typeface="Arial" pitchFamily="34" charset="0"/>
        <a:buChar char="»"/>
        <a:defRPr kumimoji="1"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682883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352498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022113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5691729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29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1pPr>
      <a:lvl2pPr marL="669615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2pPr>
      <a:lvl3pPr marL="1339230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3pPr>
      <a:lvl4pPr marL="2008845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4pPr>
      <a:lvl5pPr marL="2678460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5pPr>
      <a:lvl6pPr marL="3348076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6pPr>
      <a:lvl7pPr marL="4017691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7pPr>
      <a:lvl8pPr marL="4687306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8pPr>
      <a:lvl9pPr marL="5356921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4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7096318"/>
              </p:ext>
            </p:extLst>
          </p:nvPr>
        </p:nvGraphicFramePr>
        <p:xfrm>
          <a:off x="233311" y="1565672"/>
          <a:ext cx="6687220" cy="1694113"/>
        </p:xfrm>
        <a:graphic>
          <a:graphicData uri="http://schemas.openxmlformats.org/drawingml/2006/table">
            <a:tbl>
              <a:tblPr/>
              <a:tblGrid>
                <a:gridCol w="8645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76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8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67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65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出展社名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kumimoji="1" lang="ja-JP" altLang="en-US" dirty="0"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30068"/>
                  </a:ext>
                </a:extLst>
              </a:tr>
              <a:tr h="23119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■ 申込者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itchFamily="34" charset="-128"/>
                        <a:ea typeface="A-OTF 新ゴ Pro M" pitchFamily="34" charset="-128"/>
                      </a:endParaRPr>
                    </a:p>
                  </a:txBody>
                  <a:tcPr marL="89995" marR="89995" marT="46829" marB="468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itchFamily="34" charset="-128"/>
                        <a:ea typeface="A-OTF 新ゴ Pro M" pitchFamily="34" charset="-128"/>
                      </a:endParaRPr>
                    </a:p>
                  </a:txBody>
                  <a:tcPr marL="89995" marR="89995" marT="46829" marB="468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solidFill>
                          <a:schemeClr val="tx1"/>
                        </a:solidFill>
                      </a:endParaRPr>
                    </a:p>
                  </a:txBody>
                  <a:tcPr marL="89995" marR="89995" marT="46829" marB="468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会社名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TEL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900" dirty="0">
                        <a:solidFill>
                          <a:schemeClr val="tx1"/>
                        </a:solidFill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部署・役職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FAX</a:t>
                      </a:r>
                      <a:endParaRPr kumimoji="1" lang="ja-JP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>
                        <a:solidFill>
                          <a:schemeClr val="tx1"/>
                        </a:solidFill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担当者名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E-mail</a:t>
                      </a:r>
                      <a:endParaRPr kumimoji="1" lang="ja-JP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>
                        <a:solidFill>
                          <a:schemeClr val="tx1"/>
                        </a:solidFill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1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住所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〒</a:t>
                      </a:r>
                    </a:p>
                  </a:txBody>
                  <a:tcPr marL="99224" marR="99224" marT="50551" marB="505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74" name="表 73">
            <a:extLst>
              <a:ext uri="{FF2B5EF4-FFF2-40B4-BE49-F238E27FC236}">
                <a16:creationId xmlns:a16="http://schemas.microsoft.com/office/drawing/2014/main" id="{7216532C-5911-405C-82B0-90E2AC7624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573892"/>
              </p:ext>
            </p:extLst>
          </p:nvPr>
        </p:nvGraphicFramePr>
        <p:xfrm>
          <a:off x="2786594" y="8515672"/>
          <a:ext cx="3276484" cy="432048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4883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8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bg1"/>
                          </a:solidFill>
                          <a:latin typeface="A-OTF 新ゴ Pro B" pitchFamily="34" charset="-128"/>
                          <a:ea typeface="A-OTF 新ゴ Pro B" pitchFamily="34" charset="-128"/>
                        </a:rPr>
                        <a:t>合計金額（税別）</a:t>
                      </a:r>
                    </a:p>
                  </a:txBody>
                  <a:tcPr anchor="ctr" anchorCtr="1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  <a:latin typeface="A-OTF 新ゴ Pro B" pitchFamily="34" charset="-128"/>
                          <a:ea typeface="A-OTF 新ゴ Pro B" pitchFamily="34" charset="-128"/>
                        </a:rPr>
                        <a:t>　　　　　　　　　　円</a:t>
                      </a:r>
                    </a:p>
                  </a:txBody>
                  <a:tcPr marR="0" anchor="ctr" anchorCtr="1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931951C-9DF0-4C9C-A0A7-53DA0BAFC2EE}"/>
              </a:ext>
            </a:extLst>
          </p:cNvPr>
          <p:cNvSpPr txBox="1"/>
          <p:nvPr/>
        </p:nvSpPr>
        <p:spPr>
          <a:xfrm>
            <a:off x="1849814" y="4100241"/>
            <a:ext cx="54373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00" dirty="0">
                <a:latin typeface="A-OTF 新ゴ Pro M" panose="020B0500000000000000" pitchFamily="34" charset="-128"/>
                <a:ea typeface="A-OTF 新ゴ Pro M" panose="020B0500000000000000" pitchFamily="34" charset="-128"/>
              </a:rPr>
              <a:t>　　　個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D256AE2F-BAE1-4BEB-88D6-B29D6DDAAADD}"/>
              </a:ext>
            </a:extLst>
          </p:cNvPr>
          <p:cNvSpPr txBox="1"/>
          <p:nvPr/>
        </p:nvSpPr>
        <p:spPr>
          <a:xfrm>
            <a:off x="3073950" y="4100240"/>
            <a:ext cx="54373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00" dirty="0">
                <a:latin typeface="A-OTF 新ゴ Pro M" panose="020B0500000000000000" pitchFamily="34" charset="-128"/>
                <a:ea typeface="A-OTF 新ゴ Pro M" panose="020B0500000000000000" pitchFamily="34" charset="-128"/>
              </a:rPr>
              <a:t>　　　台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0FD9E309-5C5A-496B-9783-2E68D4872F56}"/>
              </a:ext>
            </a:extLst>
          </p:cNvPr>
          <p:cNvSpPr txBox="1"/>
          <p:nvPr/>
        </p:nvSpPr>
        <p:spPr>
          <a:xfrm>
            <a:off x="4329272" y="4100812"/>
            <a:ext cx="54373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00" dirty="0">
                <a:latin typeface="A-OTF 新ゴ Pro M" panose="020B0500000000000000" pitchFamily="34" charset="-128"/>
                <a:ea typeface="A-OTF 新ゴ Pro M" panose="020B0500000000000000" pitchFamily="34" charset="-128"/>
              </a:rPr>
              <a:t>　　　台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1F851FF9-6BB4-4E0E-93B2-57710DAF7BF6}"/>
              </a:ext>
            </a:extLst>
          </p:cNvPr>
          <p:cNvSpPr txBox="1"/>
          <p:nvPr/>
        </p:nvSpPr>
        <p:spPr>
          <a:xfrm>
            <a:off x="5519388" y="4100240"/>
            <a:ext cx="54373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00" dirty="0">
                <a:latin typeface="A-OTF 新ゴ Pro M" panose="020B0500000000000000" pitchFamily="34" charset="-128"/>
                <a:ea typeface="A-OTF 新ゴ Pro M" panose="020B0500000000000000" pitchFamily="34" charset="-128"/>
              </a:rPr>
              <a:t>　　　台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348025CC-A7D6-4687-BDD9-A5156FE4DDA2}"/>
              </a:ext>
            </a:extLst>
          </p:cNvPr>
          <p:cNvSpPr txBox="1"/>
          <p:nvPr/>
        </p:nvSpPr>
        <p:spPr>
          <a:xfrm>
            <a:off x="1876460" y="5126293"/>
            <a:ext cx="54373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00" dirty="0">
                <a:latin typeface="A-OTF 新ゴ Pro M" panose="020B0500000000000000" pitchFamily="34" charset="-128"/>
                <a:ea typeface="A-OTF 新ゴ Pro M" panose="020B0500000000000000" pitchFamily="34" charset="-128"/>
              </a:rPr>
              <a:t>　　　台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EB04D34A-B6BF-44F1-B421-C94CD9015648}"/>
              </a:ext>
            </a:extLst>
          </p:cNvPr>
          <p:cNvSpPr txBox="1"/>
          <p:nvPr/>
        </p:nvSpPr>
        <p:spPr>
          <a:xfrm>
            <a:off x="3100596" y="5126292"/>
            <a:ext cx="54373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00" dirty="0">
                <a:latin typeface="A-OTF 新ゴ Pro M" panose="020B0500000000000000" pitchFamily="34" charset="-128"/>
                <a:ea typeface="A-OTF 新ゴ Pro M" panose="020B0500000000000000" pitchFamily="34" charset="-128"/>
              </a:rPr>
              <a:t>　　　台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8ABBEC66-4CFA-4115-9625-6AA237C76C36}"/>
              </a:ext>
            </a:extLst>
          </p:cNvPr>
          <p:cNvSpPr txBox="1"/>
          <p:nvPr/>
        </p:nvSpPr>
        <p:spPr>
          <a:xfrm>
            <a:off x="4355918" y="5126864"/>
            <a:ext cx="54373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00" dirty="0">
                <a:latin typeface="A-OTF 新ゴ Pro M" panose="020B0500000000000000" pitchFamily="34" charset="-128"/>
                <a:ea typeface="A-OTF 新ゴ Pro M" panose="020B0500000000000000" pitchFamily="34" charset="-128"/>
              </a:rPr>
              <a:t>　　　台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2A7DBA3E-0E27-46C0-BF26-CD166EDC1476}"/>
              </a:ext>
            </a:extLst>
          </p:cNvPr>
          <p:cNvSpPr txBox="1"/>
          <p:nvPr/>
        </p:nvSpPr>
        <p:spPr>
          <a:xfrm>
            <a:off x="5546034" y="5126292"/>
            <a:ext cx="54373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00" dirty="0">
                <a:latin typeface="A-OTF 新ゴ Pro M" panose="020B0500000000000000" pitchFamily="34" charset="-128"/>
                <a:ea typeface="A-OTF 新ゴ Pro M" panose="020B0500000000000000" pitchFamily="34" charset="-128"/>
              </a:rPr>
              <a:t>　　　台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36EE2EFE-ADA4-4F5D-8FD6-5DA37F4556C2}"/>
              </a:ext>
            </a:extLst>
          </p:cNvPr>
          <p:cNvSpPr txBox="1"/>
          <p:nvPr/>
        </p:nvSpPr>
        <p:spPr>
          <a:xfrm>
            <a:off x="1842229" y="6128006"/>
            <a:ext cx="54373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00" dirty="0">
                <a:latin typeface="A-OTF 新ゴ Pro M" panose="020B0500000000000000" pitchFamily="34" charset="-128"/>
                <a:ea typeface="A-OTF 新ゴ Pro M" panose="020B0500000000000000" pitchFamily="34" charset="-128"/>
              </a:rPr>
              <a:t>　　　台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CA0FE7CD-956E-4960-83F3-F7E3B471E872}"/>
              </a:ext>
            </a:extLst>
          </p:cNvPr>
          <p:cNvSpPr txBox="1"/>
          <p:nvPr/>
        </p:nvSpPr>
        <p:spPr>
          <a:xfrm>
            <a:off x="3066365" y="6128005"/>
            <a:ext cx="54373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00" dirty="0">
                <a:latin typeface="A-OTF 新ゴ Pro M" panose="020B0500000000000000" pitchFamily="34" charset="-128"/>
                <a:ea typeface="A-OTF 新ゴ Pro M" panose="020B0500000000000000" pitchFamily="34" charset="-128"/>
              </a:rPr>
              <a:t>　　　個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61317C45-96E1-4857-8428-6FD5C1496768}"/>
              </a:ext>
            </a:extLst>
          </p:cNvPr>
          <p:cNvSpPr txBox="1"/>
          <p:nvPr/>
        </p:nvSpPr>
        <p:spPr>
          <a:xfrm>
            <a:off x="4321687" y="6128577"/>
            <a:ext cx="54373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00" dirty="0">
                <a:latin typeface="A-OTF 新ゴ Pro M" panose="020B0500000000000000" pitchFamily="34" charset="-128"/>
                <a:ea typeface="A-OTF 新ゴ Pro M" panose="020B0500000000000000" pitchFamily="34" charset="-128"/>
              </a:rPr>
              <a:t>　　　台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4EF320B7-E0B2-4A47-B647-A4D12DBFE90C}"/>
              </a:ext>
            </a:extLst>
          </p:cNvPr>
          <p:cNvSpPr txBox="1"/>
          <p:nvPr/>
        </p:nvSpPr>
        <p:spPr>
          <a:xfrm>
            <a:off x="5511803" y="6128005"/>
            <a:ext cx="54373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00" dirty="0">
                <a:latin typeface="A-OTF 新ゴ Pro M" panose="020B0500000000000000" pitchFamily="34" charset="-128"/>
                <a:ea typeface="A-OTF 新ゴ Pro M" panose="020B0500000000000000" pitchFamily="34" charset="-128"/>
              </a:rPr>
              <a:t>　　　台</a:t>
            </a: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2CDAC700-332B-4FC0-85C3-2A30246D1FC9}"/>
              </a:ext>
            </a:extLst>
          </p:cNvPr>
          <p:cNvSpPr txBox="1"/>
          <p:nvPr/>
        </p:nvSpPr>
        <p:spPr>
          <a:xfrm>
            <a:off x="1817489" y="7129108"/>
            <a:ext cx="54373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00" dirty="0">
                <a:latin typeface="A-OTF 新ゴ Pro M" panose="020B0500000000000000" pitchFamily="34" charset="-128"/>
                <a:ea typeface="A-OTF 新ゴ Pro M" panose="020B0500000000000000" pitchFamily="34" charset="-128"/>
              </a:rPr>
              <a:t>　　　台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307298BF-1921-4C3D-AA45-0B1A0DE91746}"/>
              </a:ext>
            </a:extLst>
          </p:cNvPr>
          <p:cNvSpPr txBox="1"/>
          <p:nvPr/>
        </p:nvSpPr>
        <p:spPr>
          <a:xfrm>
            <a:off x="3041625" y="7129107"/>
            <a:ext cx="54373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00" dirty="0">
                <a:latin typeface="A-OTF 新ゴ Pro M" panose="020B0500000000000000" pitchFamily="34" charset="-128"/>
                <a:ea typeface="A-OTF 新ゴ Pro M" panose="020B0500000000000000" pitchFamily="34" charset="-128"/>
              </a:rPr>
              <a:t>　　　個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18990713-4F97-42E8-A731-40C432539FA0}"/>
              </a:ext>
            </a:extLst>
          </p:cNvPr>
          <p:cNvSpPr txBox="1"/>
          <p:nvPr/>
        </p:nvSpPr>
        <p:spPr>
          <a:xfrm>
            <a:off x="4296947" y="7129679"/>
            <a:ext cx="54373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00" dirty="0">
                <a:latin typeface="A-OTF 新ゴ Pro M" panose="020B0500000000000000" pitchFamily="34" charset="-128"/>
                <a:ea typeface="A-OTF 新ゴ Pro M" panose="020B0500000000000000" pitchFamily="34" charset="-128"/>
              </a:rPr>
              <a:t>　　　灯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CD160EFD-DCE5-4A04-9013-E346FB335898}"/>
              </a:ext>
            </a:extLst>
          </p:cNvPr>
          <p:cNvSpPr txBox="1"/>
          <p:nvPr/>
        </p:nvSpPr>
        <p:spPr>
          <a:xfrm>
            <a:off x="5510876" y="7129107"/>
            <a:ext cx="54373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00" dirty="0">
                <a:latin typeface="A-OTF 新ゴ Pro M" panose="020B0500000000000000" pitchFamily="34" charset="-128"/>
                <a:ea typeface="A-OTF 新ゴ Pro M" panose="020B0500000000000000" pitchFamily="34" charset="-128"/>
              </a:rPr>
              <a:t>　　　灯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F856F21F-DC66-4317-AAF9-98D3EDCFACDD}"/>
              </a:ext>
            </a:extLst>
          </p:cNvPr>
          <p:cNvSpPr txBox="1"/>
          <p:nvPr/>
        </p:nvSpPr>
        <p:spPr>
          <a:xfrm>
            <a:off x="1817489" y="8138402"/>
            <a:ext cx="54373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00" dirty="0">
                <a:latin typeface="A-OTF 新ゴ Pro M" panose="020B0500000000000000" pitchFamily="34" charset="-128"/>
                <a:ea typeface="A-OTF 新ゴ Pro M" panose="020B0500000000000000" pitchFamily="34" charset="-128"/>
              </a:rPr>
              <a:t>　　　個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F04B95F0-F440-4733-8804-466A85C63F80}"/>
              </a:ext>
            </a:extLst>
          </p:cNvPr>
          <p:cNvSpPr txBox="1"/>
          <p:nvPr/>
        </p:nvSpPr>
        <p:spPr>
          <a:xfrm>
            <a:off x="3041625" y="8138401"/>
            <a:ext cx="60144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00" dirty="0">
                <a:latin typeface="A-OTF 新ゴ Pro M" panose="020B0500000000000000" pitchFamily="34" charset="-128"/>
                <a:ea typeface="A-OTF 新ゴ Pro M" panose="020B0500000000000000" pitchFamily="34" charset="-128"/>
              </a:rPr>
              <a:t>　　　</a:t>
            </a:r>
            <a:r>
              <a:rPr kumimoji="1" lang="en-US" altLang="ja-JP" sz="700" dirty="0">
                <a:latin typeface="A-OTF 新ゴ Pro M" panose="020B0500000000000000" pitchFamily="34" charset="-128"/>
                <a:ea typeface="A-OTF 新ゴ Pro M" panose="020B0500000000000000" pitchFamily="34" charset="-128"/>
              </a:rPr>
              <a:t>Kw</a:t>
            </a:r>
            <a:endParaRPr kumimoji="1" lang="ja-JP" altLang="en-US" sz="700" dirty="0">
              <a:latin typeface="A-OTF 新ゴ Pro M" panose="020B0500000000000000" pitchFamily="34" charset="-128"/>
              <a:ea typeface="A-OTF 新ゴ Pro M" panose="020B0500000000000000" pitchFamily="34" charset="-128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AE3720AA-5B8C-4AF7-B2E4-584B6E1D626D}"/>
              </a:ext>
            </a:extLst>
          </p:cNvPr>
          <p:cNvSpPr txBox="1"/>
          <p:nvPr/>
        </p:nvSpPr>
        <p:spPr>
          <a:xfrm>
            <a:off x="4296947" y="8138973"/>
            <a:ext cx="54373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00" dirty="0">
                <a:latin typeface="A-OTF 新ゴ Pro M" panose="020B0500000000000000" pitchFamily="34" charset="-128"/>
                <a:ea typeface="A-OTF 新ゴ Pro M" panose="020B0500000000000000" pitchFamily="34" charset="-128"/>
              </a:rPr>
              <a:t>　　</a:t>
            </a:r>
            <a:r>
              <a:rPr lang="ja-JP" altLang="en-US" sz="700" dirty="0">
                <a:latin typeface="A-OTF 新ゴ Pro M" panose="020B0500000000000000" pitchFamily="34" charset="-128"/>
                <a:ea typeface="A-OTF 新ゴ Pro M" panose="020B0500000000000000" pitchFamily="34" charset="-128"/>
              </a:rPr>
              <a:t>　台</a:t>
            </a:r>
            <a:endParaRPr kumimoji="1" lang="ja-JP" altLang="en-US" sz="700" dirty="0">
              <a:latin typeface="A-OTF 新ゴ Pro M" panose="020B0500000000000000" pitchFamily="34" charset="-128"/>
              <a:ea typeface="A-OTF 新ゴ Pro M" panose="020B0500000000000000" pitchFamily="34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2F25DC17-E070-4058-BAEA-A9EEDF54D0BD}"/>
              </a:ext>
            </a:extLst>
          </p:cNvPr>
          <p:cNvSpPr txBox="1"/>
          <p:nvPr/>
        </p:nvSpPr>
        <p:spPr>
          <a:xfrm>
            <a:off x="5487063" y="8138401"/>
            <a:ext cx="54373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00" dirty="0">
                <a:latin typeface="A-OTF 新ゴ Pro M" panose="020B0500000000000000" pitchFamily="34" charset="-128"/>
                <a:ea typeface="A-OTF 新ゴ Pro M" panose="020B0500000000000000" pitchFamily="34" charset="-128"/>
              </a:rPr>
              <a:t>　　　枚</a:t>
            </a:r>
          </a:p>
        </p:txBody>
      </p:sp>
    </p:spTree>
    <p:extLst>
      <p:ext uri="{BB962C8B-B14F-4D97-AF65-F5344CB8AC3E}">
        <p14:creationId xmlns:p14="http://schemas.microsoft.com/office/powerpoint/2010/main" val="622330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941</TotalTime>
  <Words>21</Words>
  <Application>Microsoft Office PowerPoint</Application>
  <PresentationFormat>ユーザー設定</PresentationFormat>
  <Paragraphs>32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1" baseType="lpstr">
      <vt:lpstr>A-OTF 新ゴ Pro B</vt:lpstr>
      <vt:lpstr>A-OTF 新ゴ Pro M</vt:lpstr>
      <vt:lpstr>A-OTF 新ゴ Pro R</vt:lpstr>
      <vt:lpstr>Meiryo UI</vt:lpstr>
      <vt:lpstr>ＭＳ Ｐゴシック</vt:lpstr>
      <vt:lpstr>メイリオ</vt:lpstr>
      <vt:lpstr>游ゴシック</vt:lpstr>
      <vt:lpstr>Arial</vt:lpstr>
      <vt:lpstr>Calibri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4_5G_SYMPOSIUM2018_BoothOptionApplicationForm</dc:title>
  <dc:creator>yoriko_yamaguchi</dc:creator>
  <cp:lastModifiedBy>yoriko_yamaguchi</cp:lastModifiedBy>
  <cp:revision>26</cp:revision>
  <cp:lastPrinted>2018-01-26T09:42:55Z</cp:lastPrinted>
  <dcterms:created xsi:type="dcterms:W3CDTF">2017-06-15T04:44:46Z</dcterms:created>
  <dcterms:modified xsi:type="dcterms:W3CDTF">2018-12-06T05:12:23Z</dcterms:modified>
</cp:coreProperties>
</file>