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7091363" cy="10044113"/>
  <p:notesSz cx="7053263" cy="10180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4" userDrawn="1">
          <p15:clr>
            <a:srgbClr val="A4A3A4"/>
          </p15:clr>
        </p15:guide>
        <p15:guide id="2" pos="2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51" autoAdjust="0"/>
    <p:restoredTop sz="94660"/>
  </p:normalViewPr>
  <p:slideViewPr>
    <p:cSldViewPr>
      <p:cViewPr varScale="1">
        <p:scale>
          <a:sx n="68" d="100"/>
          <a:sy n="68" d="100"/>
        </p:scale>
        <p:origin x="3894" y="90"/>
      </p:cViewPr>
      <p:guideLst>
        <p:guide orient="horz" pos="3164"/>
        <p:guide pos="2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A34370D8-0E1F-4364-83C7-E47518ECAFE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8120" y="298845"/>
            <a:ext cx="6722411" cy="578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69" tIns="49785" rIns="99569" bIns="49785" anchor="ctr"/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b="0" dirty="0"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A5E971D-82A7-4295-A218-8B0E7BB090E9}"/>
              </a:ext>
            </a:extLst>
          </p:cNvPr>
          <p:cNvSpPr/>
          <p:nvPr userDrawn="1"/>
        </p:nvSpPr>
        <p:spPr>
          <a:xfrm>
            <a:off x="266874" y="350825"/>
            <a:ext cx="758527" cy="4678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>
              <a:defRPr/>
            </a:pPr>
            <a:endParaRPr lang="ja-JP" altLang="en-US" b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58B9D6C-7154-4CA6-B24A-0A2459D3E3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9961" y="428076"/>
            <a:ext cx="75852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>
              <a:defRPr/>
            </a:pPr>
            <a:r>
              <a:rPr lang="en-US" altLang="ja-JP" sz="14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No. </a:t>
            </a:r>
            <a:r>
              <a:rPr lang="en-US" altLang="ja-JP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4</a:t>
            </a:r>
            <a:endParaRPr lang="en-US" altLang="ja-JP" sz="2000" b="0" dirty="0">
              <a:solidFill>
                <a:schemeClr val="bg1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77B23B66-50E4-4275-9E09-CA5782BEF12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6875" y="319227"/>
            <a:ext cx="1046558" cy="31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 algn="l" eaLnBrk="1" hangingPunct="1">
              <a:lnSpc>
                <a:spcPts val="1680"/>
              </a:lnSpc>
              <a:spcBef>
                <a:spcPct val="0"/>
              </a:spcBef>
              <a:defRPr/>
            </a:pPr>
            <a:r>
              <a:rPr lang="en-US" altLang="ja-JP" sz="1050" b="0" dirty="0">
                <a:solidFill>
                  <a:srgbClr val="FFFFFF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Form</a:t>
            </a:r>
            <a:endParaRPr lang="en-US" altLang="ja-JP" sz="1200" b="0" dirty="0">
              <a:solidFill>
                <a:srgbClr val="FFFFFF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Meiryo UI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07F9BE6-0ADC-446C-BDAC-CC7B952D0710}"/>
              </a:ext>
            </a:extLst>
          </p:cNvPr>
          <p:cNvSpPr txBox="1"/>
          <p:nvPr userDrawn="1"/>
        </p:nvSpPr>
        <p:spPr>
          <a:xfrm>
            <a:off x="1138231" y="416986"/>
            <a:ext cx="4544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展示ブースオプション</a:t>
            </a:r>
            <a:r>
              <a:rPr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アイテム</a:t>
            </a:r>
            <a:r>
              <a:rPr kumimoji="1"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申込書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 userDrawn="1"/>
        </p:nvSpPr>
        <p:spPr>
          <a:xfrm>
            <a:off x="161305" y="916583"/>
            <a:ext cx="63895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必要事項をご記入のうえ、本申込書をメールにて送付ください。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請求書は、お申込み先の</a:t>
            </a:r>
            <a:r>
              <a:rPr lang="ja-JP" altLang="en-US" sz="1050" b="0" dirty="0">
                <a:latin typeface="A-OTF 新ゴ Pro M" pitchFamily="34" charset="-128"/>
                <a:ea typeface="A-OTF 新ゴ Pro M" pitchFamily="34" charset="-128"/>
                <a:cs typeface="Meiryo UI" pitchFamily="50" charset="-128"/>
              </a:rPr>
              <a:t>株式会社</a:t>
            </a:r>
            <a:r>
              <a:rPr lang="ja-JP" altLang="en-US" sz="1050" dirty="0">
                <a:latin typeface="A-OTF 新ゴ Pro R" pitchFamily="34" charset="-128"/>
                <a:ea typeface="A-OTF 新ゴ Pro R" pitchFamily="34" charset="-128"/>
                <a:cs typeface="Meiryo UI" pitchFamily="50" charset="-128"/>
              </a:rPr>
              <a:t>エキスポ インターナショナル</a:t>
            </a:r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より発行いたします。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お申込後のキャンセルは取消料として、</a:t>
            </a:r>
            <a:r>
              <a:rPr lang="en-US" altLang="ja-JP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100</a:t>
            </a:r>
            <a:r>
              <a:rPr lang="ja-JP" altLang="en-US" sz="1050" dirty="0">
                <a:solidFill>
                  <a:srgbClr val="FF0000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％の費用を申し受けますので、あらかじめご了承ください。</a:t>
            </a:r>
            <a:endParaRPr lang="en-US" altLang="ja-JP" sz="1050" dirty="0">
              <a:solidFill>
                <a:srgbClr val="FF0000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 userDrawn="1"/>
        </p:nvSpPr>
        <p:spPr bwMode="auto">
          <a:xfrm>
            <a:off x="-32320" y="9846592"/>
            <a:ext cx="7123684" cy="16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001" tIns="39200" rIns="0" bIns="0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800" b="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Copyright © 2020 NANO OPT Media, Inc. All rights reserved.</a:t>
            </a:r>
          </a:p>
        </p:txBody>
      </p:sp>
      <p:graphicFrame>
        <p:nvGraphicFramePr>
          <p:cNvPr id="19" name="Group 6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09305416"/>
              </p:ext>
            </p:extLst>
          </p:nvPr>
        </p:nvGraphicFramePr>
        <p:xfrm>
          <a:off x="223786" y="9087979"/>
          <a:ext cx="6706269" cy="721344"/>
        </p:xfrm>
        <a:graphic>
          <a:graphicData uri="http://schemas.openxmlformats.org/drawingml/2006/table">
            <a:tbl>
              <a:tblPr/>
              <a:tblGrid>
                <a:gridCol w="90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45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提出先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9845" marR="19845" marT="19298" marB="19298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ja-JP" altLang="en-US" sz="1400" b="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株式会社</a:t>
                      </a:r>
                      <a:r>
                        <a:rPr lang="ja-JP" altLang="en-US" sz="14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エキスポ インターナショナル  担当：佐藤</a:t>
                      </a:r>
                      <a:endParaRPr lang="en-US" altLang="ja-JP" sz="1400" b="0" dirty="0">
                        <a:latin typeface="A-OTF 新ゴ Pro M" pitchFamily="34" charset="-128"/>
                        <a:ea typeface="A-OTF 新ゴ Pro M" pitchFamily="34" charset="-128"/>
                        <a:cs typeface="Meiryo UI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2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E-mail: k.sato@expo.co.jp</a:t>
                      </a: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TEL:03-5687-3983 </a:t>
                      </a:r>
                      <a:r>
                        <a:rPr lang="en-US" altLang="ja-JP" sz="1100" b="0" dirty="0"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FAX: 03-5687-5437 </a:t>
                      </a:r>
                      <a:endParaRPr lang="en-US" altLang="ja-JP" sz="110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提出締切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1/15(</a:t>
                      </a:r>
                      <a:r>
                        <a:rPr kumimoji="1" lang="ja-JP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水</a:t>
                      </a: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)</a:t>
                      </a:r>
                      <a:endParaRPr kumimoji="1" lang="ja-JP" altLang="ja-JP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981EE6B-D758-41A5-8FD0-E7FF461FCF86}"/>
              </a:ext>
            </a:extLst>
          </p:cNvPr>
          <p:cNvSpPr/>
          <p:nvPr userDrawn="1"/>
        </p:nvSpPr>
        <p:spPr>
          <a:xfrm>
            <a:off x="3832608" y="-48611"/>
            <a:ext cx="31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5G</a:t>
            </a:r>
            <a:r>
              <a:rPr lang="ja-JP" altLang="en-US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国際シンポジウム </a:t>
            </a:r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2020</a:t>
            </a:r>
            <a:endParaRPr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55CBAA5-9C21-4AEE-9A60-32D375A1B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3786" y="3365872"/>
            <a:ext cx="6562255" cy="53220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39230" rtl="0" eaLnBrk="1" latinLnBrk="0" hangingPunct="1">
        <a:spcBef>
          <a:spcPct val="0"/>
        </a:spcBef>
        <a:buNone/>
        <a:defRPr kumimoji="1" sz="1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2211" indent="-502211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88125" indent="-418509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7403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43653" indent="-334808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13268" indent="-334808" algn="l" defTabSz="133923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8288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35249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02211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691729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1pPr>
      <a:lvl2pPr marL="66961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2pPr>
      <a:lvl3pPr marL="133923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3pPr>
      <a:lvl4pPr marL="200884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4pPr>
      <a:lvl5pPr marL="267846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5pPr>
      <a:lvl6pPr marL="334807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6pPr>
      <a:lvl7pPr marL="401769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7pPr>
      <a:lvl8pPr marL="468730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8pPr>
      <a:lvl9pPr marL="535692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096318"/>
              </p:ext>
            </p:extLst>
          </p:nvPr>
        </p:nvGraphicFramePr>
        <p:xfrm>
          <a:off x="233311" y="1565672"/>
          <a:ext cx="6687220" cy="1694113"/>
        </p:xfrm>
        <a:graphic>
          <a:graphicData uri="http://schemas.openxmlformats.org/drawingml/2006/table">
            <a:tbl>
              <a:tblPr/>
              <a:tblGrid>
                <a:gridCol w="864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65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0068"/>
                  </a:ext>
                </a:extLst>
              </a:tr>
              <a:tr h="23119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申込者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FAX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住所</a:t>
                      </a:r>
                    </a:p>
                  </a:txBody>
                  <a:tcPr marL="99224" marR="99224" marT="50551" marB="5055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〒</a:t>
                      </a:r>
                    </a:p>
                  </a:txBody>
                  <a:tcPr marL="99224" marR="99224" marT="50551" marB="5055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4" name="表 73">
            <a:extLst>
              <a:ext uri="{FF2B5EF4-FFF2-40B4-BE49-F238E27FC236}">
                <a16:creationId xmlns:a16="http://schemas.microsoft.com/office/drawing/2014/main" id="{7216532C-5911-405C-82B0-90E2AC762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329310"/>
              </p:ext>
            </p:extLst>
          </p:nvPr>
        </p:nvGraphicFramePr>
        <p:xfrm>
          <a:off x="3545681" y="8250369"/>
          <a:ext cx="3276484" cy="43204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88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A-OTF 新ゴ Pro B" pitchFamily="34" charset="-128"/>
                          <a:ea typeface="A-OTF 新ゴ Pro B" pitchFamily="34" charset="-128"/>
                        </a:rPr>
                        <a:t>合計金額（税別）</a:t>
                      </a:r>
                    </a:p>
                  </a:txBody>
                  <a:tcPr anchor="ctr" anchorCtr="1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  <a:latin typeface="A-OTF 新ゴ Pro B" pitchFamily="34" charset="-128"/>
                          <a:ea typeface="A-OTF 新ゴ Pro B" pitchFamily="34" charset="-128"/>
                        </a:rPr>
                        <a:t>　　　　　　　　　　円</a:t>
                      </a:r>
                    </a:p>
                  </a:txBody>
                  <a:tcPr marR="0" anchor="ctr" anchorCtr="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FF170ED-7648-476A-88F9-3BCDB01DA227}"/>
              </a:ext>
            </a:extLst>
          </p:cNvPr>
          <p:cNvSpPr txBox="1"/>
          <p:nvPr/>
        </p:nvSpPr>
        <p:spPr>
          <a:xfrm>
            <a:off x="233313" y="8781179"/>
            <a:ext cx="3711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10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その他備品・モニターサイズはお問い合わせください。</a:t>
            </a:r>
            <a:endParaRPr kumimoji="1" lang="ja-JP" altLang="en-US" sz="1100" dirty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2330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40</Words>
  <Application>Microsoft Office PowerPoint</Application>
  <PresentationFormat>ユーザー設定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A-OTF 新ゴ Pro B</vt:lpstr>
      <vt:lpstr>A-OTF 新ゴ Pro M</vt:lpstr>
      <vt:lpstr>A-OTF 新ゴ Pro R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yoriko_yamaguchi</dc:creator>
  <cp:lastModifiedBy>yoriko_yamaguchi</cp:lastModifiedBy>
  <cp:revision>39</cp:revision>
  <cp:lastPrinted>2018-01-26T09:42:55Z</cp:lastPrinted>
  <dcterms:created xsi:type="dcterms:W3CDTF">2017-06-15T04:44:46Z</dcterms:created>
  <dcterms:modified xsi:type="dcterms:W3CDTF">2020-01-08T08:59:24Z</dcterms:modified>
</cp:coreProperties>
</file>