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60" r:id="rId2"/>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7" autoAdjust="0"/>
    <p:restoredTop sz="94660"/>
  </p:normalViewPr>
  <p:slideViewPr>
    <p:cSldViewPr snapToGrid="0">
      <p:cViewPr varScale="1">
        <p:scale>
          <a:sx n="29" d="100"/>
          <a:sy n="29" d="100"/>
        </p:scale>
        <p:origin x="750" y="1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ja-JP" altLang="en-US"/>
              <a:t>マスター タイトルの書式設定</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3734350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1320087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solidFill>
              </a:defRPr>
            </a:lvl1pPr>
            <a:lvl2pPr marL="2018355" indent="0">
              <a:buNone/>
              <a:defRPr sz="8829">
                <a:solidFill>
                  <a:schemeClr val="tx1">
                    <a:tint val="75000"/>
                  </a:schemeClr>
                </a:solidFill>
              </a:defRPr>
            </a:lvl2pPr>
            <a:lvl3pPr marL="4036710" indent="0">
              <a:buNone/>
              <a:defRPr sz="7946">
                <a:solidFill>
                  <a:schemeClr val="tx1">
                    <a:tint val="75000"/>
                  </a:schemeClr>
                </a:solidFill>
              </a:defRPr>
            </a:lvl3pPr>
            <a:lvl4pPr marL="6055065" indent="0">
              <a:buNone/>
              <a:defRPr sz="7063">
                <a:solidFill>
                  <a:schemeClr val="tx1">
                    <a:tint val="75000"/>
                  </a:schemeClr>
                </a:solidFill>
              </a:defRPr>
            </a:lvl4pPr>
            <a:lvl5pPr marL="8073420" indent="0">
              <a:buNone/>
              <a:defRPr sz="7063">
                <a:solidFill>
                  <a:schemeClr val="tx1">
                    <a:tint val="75000"/>
                  </a:schemeClr>
                </a:solidFill>
              </a:defRPr>
            </a:lvl5pPr>
            <a:lvl6pPr marL="10091776" indent="0">
              <a:buNone/>
              <a:defRPr sz="7063">
                <a:solidFill>
                  <a:schemeClr val="tx1">
                    <a:tint val="75000"/>
                  </a:schemeClr>
                </a:solidFill>
              </a:defRPr>
            </a:lvl6pPr>
            <a:lvl7pPr marL="12110131" indent="0">
              <a:buNone/>
              <a:defRPr sz="7063">
                <a:solidFill>
                  <a:schemeClr val="tx1">
                    <a:tint val="75000"/>
                  </a:schemeClr>
                </a:solidFill>
              </a:defRPr>
            </a:lvl7pPr>
            <a:lvl8pPr marL="14128486" indent="0">
              <a:buNone/>
              <a:defRPr sz="7063">
                <a:solidFill>
                  <a:schemeClr val="tx1">
                    <a:tint val="75000"/>
                  </a:schemeClr>
                </a:solidFill>
              </a:defRPr>
            </a:lvl8pPr>
            <a:lvl9pPr marL="16146841" indent="0">
              <a:buNone/>
              <a:defRPr sz="7063">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42359591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4172732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4" name="Content Placeholder 3"/>
          <p:cNvSpPr>
            <a:spLocks noGrp="1"/>
          </p:cNvSpPr>
          <p:nvPr>
            <p:ph sz="half" idx="2"/>
          </p:nvPr>
        </p:nvSpPr>
        <p:spPr>
          <a:xfrm>
            <a:off x="2948339" y="11058863"/>
            <a:ext cx="18107995"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6" name="Content Placeholder 5"/>
          <p:cNvSpPr>
            <a:spLocks noGrp="1"/>
          </p:cNvSpPr>
          <p:nvPr>
            <p:ph sz="quarter" idx="4"/>
          </p:nvPr>
        </p:nvSpPr>
        <p:spPr>
          <a:xfrm>
            <a:off x="21669408" y="11058863"/>
            <a:ext cx="18197174"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2588434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3608888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2234554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3513975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ja-JP" altLang="en-US"/>
              <a:t>図を追加</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3281773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2100504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E86753A-3D98-4671-997D-CC9733994358}" type="datetimeFigureOut">
              <a:rPr kumimoji="1" lang="ja-JP" altLang="en-US" smtClean="0"/>
              <a:t>2021/12/17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2660110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75000"/>
                  </a:schemeClr>
                </a:solidFill>
              </a:defRPr>
            </a:lvl1pPr>
          </a:lstStyle>
          <a:p>
            <a:fld id="{5E86753A-3D98-4671-997D-CC9733994358}" type="datetimeFigureOut">
              <a:rPr kumimoji="1" lang="ja-JP" altLang="en-US" smtClean="0"/>
              <a:t>2021/12/17</a:t>
            </a:fld>
            <a:endParaRPr kumimoji="1" lang="ja-JP" altLang="en-US"/>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75000"/>
                  </a:schemeClr>
                </a:solidFill>
              </a:defRPr>
            </a:lvl1p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3078143567"/>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4036710" rtl="0" eaLnBrk="1" latinLnBrk="0" hangingPunct="1">
        <a:lnSpc>
          <a:spcPct val="90000"/>
        </a:lnSpc>
        <a:spcBef>
          <a:spcPct val="0"/>
        </a:spcBef>
        <a:buNone/>
        <a:defRPr kumimoji="1"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kumimoji="1"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kumimoji="1"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kumimoji="1"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9pPr>
    </p:bodyStyle>
    <p:otherStyle>
      <a:defPPr>
        <a:defRPr lang="en-US"/>
      </a:defPPr>
      <a:lvl1pPr marL="0" algn="l" defTabSz="4036710" rtl="0" eaLnBrk="1" latinLnBrk="0" hangingPunct="1">
        <a:defRPr kumimoji="1" sz="7946" kern="1200">
          <a:solidFill>
            <a:schemeClr val="tx1"/>
          </a:solidFill>
          <a:latin typeface="+mn-lt"/>
          <a:ea typeface="+mn-ea"/>
          <a:cs typeface="+mn-cs"/>
        </a:defRPr>
      </a:lvl1pPr>
      <a:lvl2pPr marL="2018355" algn="l" defTabSz="4036710" rtl="0" eaLnBrk="1" latinLnBrk="0" hangingPunct="1">
        <a:defRPr kumimoji="1" sz="7946" kern="1200">
          <a:solidFill>
            <a:schemeClr val="tx1"/>
          </a:solidFill>
          <a:latin typeface="+mn-lt"/>
          <a:ea typeface="+mn-ea"/>
          <a:cs typeface="+mn-cs"/>
        </a:defRPr>
      </a:lvl2pPr>
      <a:lvl3pPr marL="4036710" algn="l" defTabSz="4036710" rtl="0" eaLnBrk="1" latinLnBrk="0" hangingPunct="1">
        <a:defRPr kumimoji="1" sz="7946" kern="1200">
          <a:solidFill>
            <a:schemeClr val="tx1"/>
          </a:solidFill>
          <a:latin typeface="+mn-lt"/>
          <a:ea typeface="+mn-ea"/>
          <a:cs typeface="+mn-cs"/>
        </a:defRPr>
      </a:lvl3pPr>
      <a:lvl4pPr marL="6055065" algn="l" defTabSz="4036710" rtl="0" eaLnBrk="1" latinLnBrk="0" hangingPunct="1">
        <a:defRPr kumimoji="1" sz="7946" kern="1200">
          <a:solidFill>
            <a:schemeClr val="tx1"/>
          </a:solidFill>
          <a:latin typeface="+mn-lt"/>
          <a:ea typeface="+mn-ea"/>
          <a:cs typeface="+mn-cs"/>
        </a:defRPr>
      </a:lvl4pPr>
      <a:lvl5pPr marL="8073420" algn="l" defTabSz="4036710" rtl="0" eaLnBrk="1" latinLnBrk="0" hangingPunct="1">
        <a:defRPr kumimoji="1" sz="7946" kern="1200">
          <a:solidFill>
            <a:schemeClr val="tx1"/>
          </a:solidFill>
          <a:latin typeface="+mn-lt"/>
          <a:ea typeface="+mn-ea"/>
          <a:cs typeface="+mn-cs"/>
        </a:defRPr>
      </a:lvl5pPr>
      <a:lvl6pPr marL="10091776" algn="l" defTabSz="4036710" rtl="0" eaLnBrk="1" latinLnBrk="0" hangingPunct="1">
        <a:defRPr kumimoji="1" sz="7946" kern="1200">
          <a:solidFill>
            <a:schemeClr val="tx1"/>
          </a:solidFill>
          <a:latin typeface="+mn-lt"/>
          <a:ea typeface="+mn-ea"/>
          <a:cs typeface="+mn-cs"/>
        </a:defRPr>
      </a:lvl6pPr>
      <a:lvl7pPr marL="12110131" algn="l" defTabSz="4036710" rtl="0" eaLnBrk="1" latinLnBrk="0" hangingPunct="1">
        <a:defRPr kumimoji="1" sz="7946" kern="1200">
          <a:solidFill>
            <a:schemeClr val="tx1"/>
          </a:solidFill>
          <a:latin typeface="+mn-lt"/>
          <a:ea typeface="+mn-ea"/>
          <a:cs typeface="+mn-cs"/>
        </a:defRPr>
      </a:lvl7pPr>
      <a:lvl8pPr marL="14128486" algn="l" defTabSz="4036710" rtl="0" eaLnBrk="1" latinLnBrk="0" hangingPunct="1">
        <a:defRPr kumimoji="1" sz="7946" kern="1200">
          <a:solidFill>
            <a:schemeClr val="tx1"/>
          </a:solidFill>
          <a:latin typeface="+mn-lt"/>
          <a:ea typeface="+mn-ea"/>
          <a:cs typeface="+mn-cs"/>
        </a:defRPr>
      </a:lvl8pPr>
      <a:lvl9pPr marL="16146841" algn="l" defTabSz="4036710" rtl="0" eaLnBrk="1" latinLnBrk="0" hangingPunct="1">
        <a:defRPr kumimoji="1"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p:cNvGrpSpPr/>
          <p:nvPr/>
        </p:nvGrpSpPr>
        <p:grpSpPr>
          <a:xfrm>
            <a:off x="20281" y="23914"/>
            <a:ext cx="42783482" cy="3451159"/>
            <a:chOff x="5676900" y="-108115"/>
            <a:chExt cx="42194518" cy="3451159"/>
          </a:xfrm>
        </p:grpSpPr>
        <p:sp>
          <p:nvSpPr>
            <p:cNvPr id="18" name="タイトル 1">
              <a:extLst>
                <a:ext uri="{FF2B5EF4-FFF2-40B4-BE49-F238E27FC236}">
                  <a16:creationId xmlns:a16="http://schemas.microsoft.com/office/drawing/2014/main" id="{2A426D10-EA41-0541-BF22-80482AF826D5}"/>
                </a:ext>
              </a:extLst>
            </p:cNvPr>
            <p:cNvSpPr txBox="1">
              <a:spLocks/>
            </p:cNvSpPr>
            <p:nvPr/>
          </p:nvSpPr>
          <p:spPr>
            <a:xfrm>
              <a:off x="5676900" y="-108115"/>
              <a:ext cx="7200000" cy="3451159"/>
            </a:xfrm>
            <a:prstGeom prst="rect">
              <a:avLst/>
            </a:prstGeom>
            <a:noFill/>
            <a:ln w="127000" cap="flat" cmpd="sng" algn="ctr">
              <a:solidFill>
                <a:schemeClr val="tx1"/>
              </a:solidFill>
              <a:prstDash val="solid"/>
            </a:ln>
          </p:spPr>
          <p:style>
            <a:lnRef idx="2">
              <a:schemeClr val="accent2"/>
            </a:lnRef>
            <a:fillRef idx="1">
              <a:schemeClr val="lt1"/>
            </a:fillRef>
            <a:effectRef idx="0">
              <a:schemeClr val="accent2"/>
            </a:effectRef>
            <a:fontRef idx="minor">
              <a:schemeClr val="dk1"/>
            </a:fontRef>
          </p:style>
          <p:txBody>
            <a:bodyPr vert="horz" lIns="473173" tIns="236586" rIns="473173" bIns="236586" rtlCol="0" anchor="t">
              <a:normAutofit/>
            </a:bodyPr>
            <a:lstStyle>
              <a:lvl1pPr algn="ctr" defTabSz="2366147" rtl="0" eaLnBrk="1" latinLnBrk="0" hangingPunct="1">
                <a:spcBef>
                  <a:spcPct val="0"/>
                </a:spcBef>
                <a:buNone/>
                <a:defRPr kumimoji="1" sz="228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endParaRPr lang="ja-JP" altLang="en-US" sz="6000" dirty="0">
                <a:solidFill>
                  <a:srgbClr val="FF0000"/>
                </a:solidFill>
              </a:endParaRPr>
            </a:p>
          </p:txBody>
        </p:sp>
        <p:sp>
          <p:nvSpPr>
            <p:cNvPr id="19" name="タイトル 1">
              <a:extLst>
                <a:ext uri="{FF2B5EF4-FFF2-40B4-BE49-F238E27FC236}">
                  <a16:creationId xmlns:a16="http://schemas.microsoft.com/office/drawing/2014/main" id="{4EFE29BD-A932-7247-879E-62412A49C0DE}"/>
                </a:ext>
              </a:extLst>
            </p:cNvPr>
            <p:cNvSpPr txBox="1">
              <a:spLocks/>
            </p:cNvSpPr>
            <p:nvPr/>
          </p:nvSpPr>
          <p:spPr>
            <a:xfrm>
              <a:off x="12876899" y="-108115"/>
              <a:ext cx="34994519" cy="3451159"/>
            </a:xfrm>
            <a:prstGeom prst="rect">
              <a:avLst/>
            </a:prstGeom>
            <a:noFill/>
            <a:ln w="127000" cap="flat" cmpd="sng" algn="ctr">
              <a:solidFill>
                <a:schemeClr val="tx1"/>
              </a:solidFill>
              <a:prstDash val="solid"/>
            </a:ln>
          </p:spPr>
          <p:style>
            <a:lnRef idx="2">
              <a:schemeClr val="accent2"/>
            </a:lnRef>
            <a:fillRef idx="1">
              <a:schemeClr val="lt1"/>
            </a:fillRef>
            <a:effectRef idx="0">
              <a:schemeClr val="accent2"/>
            </a:effectRef>
            <a:fontRef idx="minor">
              <a:schemeClr val="dk1"/>
            </a:fontRef>
          </p:style>
          <p:txBody>
            <a:bodyPr vert="horz" lIns="473173" tIns="236586" rIns="473173" bIns="236586" rtlCol="0" anchor="t">
              <a:normAutofit/>
            </a:bodyPr>
            <a:lstStyle>
              <a:lvl1pPr algn="ctr" defTabSz="2366147" rtl="0" eaLnBrk="1" latinLnBrk="0" hangingPunct="1">
                <a:spcBef>
                  <a:spcPct val="0"/>
                </a:spcBef>
                <a:buNone/>
                <a:defRPr kumimoji="1" sz="228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endParaRPr lang="ja-JP" altLang="en-US" sz="6000" dirty="0">
                <a:solidFill>
                  <a:srgbClr val="FF0000"/>
                </a:solidFill>
              </a:endParaRPr>
            </a:p>
          </p:txBody>
        </p:sp>
        <p:sp>
          <p:nvSpPr>
            <p:cNvPr id="20" name="テキスト ボックス 19">
              <a:extLst>
                <a:ext uri="{FF2B5EF4-FFF2-40B4-BE49-F238E27FC236}">
                  <a16:creationId xmlns:a16="http://schemas.microsoft.com/office/drawing/2014/main" id="{BE9F0E45-C20C-FF46-935E-B57C67C900D0}"/>
                </a:ext>
              </a:extLst>
            </p:cNvPr>
            <p:cNvSpPr txBox="1"/>
            <p:nvPr/>
          </p:nvSpPr>
          <p:spPr>
            <a:xfrm>
              <a:off x="7776572" y="1955825"/>
              <a:ext cx="3262403" cy="1015655"/>
            </a:xfrm>
            <a:prstGeom prst="rect">
              <a:avLst/>
            </a:prstGeom>
            <a:noFill/>
            <a:ln>
              <a:noFill/>
            </a:ln>
          </p:spPr>
          <p:txBody>
            <a:bodyPr wrap="none" lIns="91426" tIns="45716" rIns="91426" bIns="45716" rtlCol="0">
              <a:spAutoFit/>
            </a:bodyPr>
            <a:lstStyle/>
            <a:p>
              <a:r>
                <a:rPr kumimoji="1" lang="en-US" altLang="ja-JP" sz="6000" dirty="0">
                  <a:latin typeface="ＭＳ ゴシック" panose="020B0609070205080204" pitchFamily="49" charset="-128"/>
                  <a:ea typeface="ＭＳ ゴシック" panose="020B0609070205080204" pitchFamily="49" charset="-128"/>
                </a:rPr>
                <a:t>P-◯◯◯</a:t>
              </a:r>
              <a:endParaRPr kumimoji="1" lang="ja-JP" altLang="en-US" sz="6000" dirty="0">
                <a:latin typeface="ＭＳ ゴシック" panose="020B0609070205080204" pitchFamily="49" charset="-128"/>
                <a:ea typeface="ＭＳ ゴシック" panose="020B0609070205080204" pitchFamily="49" charset="-128"/>
              </a:endParaRPr>
            </a:p>
          </p:txBody>
        </p:sp>
        <p:sp>
          <p:nvSpPr>
            <p:cNvPr id="21" name="テキスト ボックス 20">
              <a:extLst>
                <a:ext uri="{FF2B5EF4-FFF2-40B4-BE49-F238E27FC236}">
                  <a16:creationId xmlns:a16="http://schemas.microsoft.com/office/drawing/2014/main" id="{B01AA61F-32AB-6748-ADCA-9DF3EAAA024F}"/>
                </a:ext>
              </a:extLst>
            </p:cNvPr>
            <p:cNvSpPr txBox="1"/>
            <p:nvPr/>
          </p:nvSpPr>
          <p:spPr>
            <a:xfrm>
              <a:off x="17618941" y="79612"/>
              <a:ext cx="25003206" cy="646323"/>
            </a:xfrm>
            <a:prstGeom prst="rect">
              <a:avLst/>
            </a:prstGeom>
            <a:noFill/>
            <a:ln>
              <a:noFill/>
            </a:ln>
          </p:spPr>
          <p:txBody>
            <a:bodyPr wrap="square" lIns="91426" tIns="45716" rIns="91426" bIns="45716" rtlCol="0">
              <a:spAutoFit/>
            </a:bodyPr>
            <a:lstStyle/>
            <a:p>
              <a:r>
                <a:rPr lang="ja-JP" altLang="en-US" sz="3600" dirty="0">
                  <a:latin typeface="ＭＳ ゴシック" panose="020B0609070205080204" pitchFamily="49" charset="-128"/>
                  <a:ea typeface="ＭＳ ゴシック" panose="020B0609070205080204" pitchFamily="49" charset="-128"/>
                </a:rPr>
                <a:t>プログラム名（大分類）␣プログラム名（小分類）</a:t>
              </a:r>
              <a:r>
                <a:rPr lang="en-US" altLang="ja-JP" sz="3600" dirty="0">
                  <a:latin typeface="ＭＳ ゴシック" panose="020B0609070205080204" pitchFamily="49" charset="-128"/>
                  <a:ea typeface="ＭＳ ゴシック" panose="020B0609070205080204" pitchFamily="49" charset="-128"/>
                </a:rPr>
                <a:t>(</a:t>
              </a:r>
              <a:r>
                <a:rPr lang="ja-JP" altLang="en-US" sz="3600" dirty="0">
                  <a:latin typeface="ＭＳ ゴシック" panose="020B0609070205080204" pitchFamily="49" charset="-128"/>
                  <a:ea typeface="ＭＳ ゴシック" panose="020B0609070205080204" pitchFamily="49" charset="-128"/>
                </a:rPr>
                <a:t>ポスター番号一覧表を確認して自分のプログラム名を記載のこと</a:t>
              </a:r>
              <a:r>
                <a:rPr lang="en-US" altLang="ja-JP" sz="3600" dirty="0">
                  <a:latin typeface="ＭＳ ゴシック" panose="020B0609070205080204" pitchFamily="49" charset="-128"/>
                  <a:ea typeface="ＭＳ ゴシック" panose="020B0609070205080204" pitchFamily="49" charset="-128"/>
                </a:rPr>
                <a:t>)</a:t>
              </a:r>
            </a:p>
          </p:txBody>
        </p:sp>
        <p:sp>
          <p:nvSpPr>
            <p:cNvPr id="22" name="テキスト ボックス 21">
              <a:extLst>
                <a:ext uri="{FF2B5EF4-FFF2-40B4-BE49-F238E27FC236}">
                  <a16:creationId xmlns:a16="http://schemas.microsoft.com/office/drawing/2014/main" id="{72CE1B1B-1C74-9843-BD32-251BA684F6E4}"/>
                </a:ext>
              </a:extLst>
            </p:cNvPr>
            <p:cNvSpPr txBox="1"/>
            <p:nvPr/>
          </p:nvSpPr>
          <p:spPr>
            <a:xfrm>
              <a:off x="19796562" y="1219394"/>
              <a:ext cx="18960406" cy="1938984"/>
            </a:xfrm>
            <a:prstGeom prst="rect">
              <a:avLst/>
            </a:prstGeom>
            <a:noFill/>
            <a:ln>
              <a:noFill/>
            </a:ln>
          </p:spPr>
          <p:txBody>
            <a:bodyPr wrap="square" lIns="91426" tIns="45716" rIns="91426" bIns="45716" rtlCol="0">
              <a:spAutoFit/>
            </a:bodyPr>
            <a:lstStyle/>
            <a:p>
              <a:pPr algn="ctr"/>
              <a:r>
                <a:rPr lang="ja-JP" altLang="en-US" sz="6000" dirty="0">
                  <a:latin typeface="ＭＳ ゴシック" panose="020B0609070205080204" pitchFamily="49" charset="-128"/>
                  <a:ea typeface="ＭＳ ゴシック" panose="020B0609070205080204" pitchFamily="49" charset="-128"/>
                </a:rPr>
                <a:t>研究開発課題名</a:t>
              </a:r>
              <a:endParaRPr lang="en-US" altLang="ja-JP" sz="6000" dirty="0">
                <a:latin typeface="ＭＳ ゴシック" panose="020B0609070205080204" pitchFamily="49" charset="-128"/>
                <a:ea typeface="ＭＳ ゴシック" panose="020B0609070205080204" pitchFamily="49" charset="-128"/>
              </a:endParaRPr>
            </a:p>
            <a:p>
              <a:pPr algn="ctr"/>
              <a:r>
                <a:rPr lang="ja-JP" altLang="en-US" sz="6000" dirty="0">
                  <a:latin typeface="ＭＳ ゴシック" panose="020B0609070205080204" pitchFamily="49" charset="-128"/>
                  <a:ea typeface="ＭＳ ゴシック" panose="020B0609070205080204" pitchFamily="49" charset="-128"/>
                </a:rPr>
                <a:t>名前</a:t>
              </a:r>
              <a:r>
                <a:rPr lang="en-US" altLang="ja-JP" sz="6000" baseline="30000" dirty="0">
                  <a:latin typeface="ＭＳ ゴシック" panose="020B0609070205080204" pitchFamily="49" charset="-128"/>
                  <a:ea typeface="ＭＳ ゴシック" panose="020B0609070205080204" pitchFamily="49" charset="-128"/>
                </a:rPr>
                <a:t>1</a:t>
              </a:r>
              <a:r>
                <a:rPr lang="en-US" altLang="ja-JP" sz="6000" dirty="0">
                  <a:latin typeface="ＭＳ ゴシック" panose="020B0609070205080204" pitchFamily="49" charset="-128"/>
                  <a:ea typeface="ＭＳ ゴシック" panose="020B0609070205080204" pitchFamily="49" charset="-128"/>
                </a:rPr>
                <a:t>, </a:t>
              </a:r>
              <a:r>
                <a:rPr lang="ja-JP" altLang="en-US" sz="6000" dirty="0">
                  <a:latin typeface="ＭＳ ゴシック" panose="020B0609070205080204" pitchFamily="49" charset="-128"/>
                  <a:ea typeface="ＭＳ ゴシック" panose="020B0609070205080204" pitchFamily="49" charset="-128"/>
                </a:rPr>
                <a:t>名前</a:t>
              </a:r>
              <a:r>
                <a:rPr lang="en-US" altLang="ja-JP" sz="6000" baseline="30000" dirty="0">
                  <a:latin typeface="ＭＳ ゴシック" panose="020B0609070205080204" pitchFamily="49" charset="-128"/>
                  <a:ea typeface="ＭＳ ゴシック" panose="020B0609070205080204" pitchFamily="49" charset="-128"/>
                </a:rPr>
                <a:t>2</a:t>
              </a:r>
              <a:r>
                <a:rPr lang="en-US" altLang="ja-JP" sz="6000" dirty="0">
                  <a:latin typeface="ＭＳ ゴシック" panose="020B0609070205080204" pitchFamily="49" charset="-128"/>
                  <a:ea typeface="ＭＳ ゴシック" panose="020B0609070205080204" pitchFamily="49" charset="-128"/>
                </a:rPr>
                <a:t>, </a:t>
              </a:r>
              <a:r>
                <a:rPr lang="ja-JP" altLang="en-US" sz="6000" dirty="0">
                  <a:latin typeface="ＭＳ ゴシック" panose="020B0609070205080204" pitchFamily="49" charset="-128"/>
                  <a:ea typeface="ＭＳ ゴシック" panose="020B0609070205080204" pitchFamily="49" charset="-128"/>
                </a:rPr>
                <a:t>名前</a:t>
              </a:r>
              <a:r>
                <a:rPr lang="en-US" altLang="ja-JP" sz="6000" baseline="30000" dirty="0">
                  <a:latin typeface="ＭＳ ゴシック" panose="020B0609070205080204" pitchFamily="49" charset="-128"/>
                  <a:ea typeface="ＭＳ ゴシック" panose="020B0609070205080204" pitchFamily="49" charset="-128"/>
                </a:rPr>
                <a:t>2</a:t>
              </a:r>
              <a:r>
                <a:rPr lang="ja-JP" altLang="en-US" sz="6000" baseline="30000" dirty="0">
                  <a:latin typeface="ＭＳ ゴシック" panose="020B0609070205080204" pitchFamily="49" charset="-128"/>
                  <a:ea typeface="ＭＳ ゴシック" panose="020B0609070205080204" pitchFamily="49" charset="-128"/>
                </a:rPr>
                <a:t>　１</a:t>
              </a:r>
              <a:r>
                <a:rPr lang="ja-JP" altLang="en-US" sz="6000" dirty="0">
                  <a:latin typeface="ＭＳ ゴシック" panose="020B0609070205080204" pitchFamily="49" charset="-128"/>
                  <a:ea typeface="ＭＳ ゴシック" panose="020B0609070205080204" pitchFamily="49" charset="-128"/>
                </a:rPr>
                <a:t>所属機関</a:t>
              </a:r>
              <a:r>
                <a:rPr lang="en-US" altLang="ja-JP" sz="6000" baseline="30000" dirty="0">
                  <a:latin typeface="ＭＳ ゴシック" panose="020B0609070205080204" pitchFamily="49" charset="-128"/>
                  <a:ea typeface="ＭＳ ゴシック" panose="020B0609070205080204" pitchFamily="49" charset="-128"/>
                </a:rPr>
                <a:t>, 2</a:t>
              </a:r>
              <a:r>
                <a:rPr lang="ja-JP" altLang="en-US" sz="6000" dirty="0">
                  <a:latin typeface="ＭＳ ゴシック" panose="020B0609070205080204" pitchFamily="49" charset="-128"/>
                  <a:ea typeface="ＭＳ ゴシック" panose="020B0609070205080204" pitchFamily="49" charset="-128"/>
                </a:rPr>
                <a:t>所属機関</a:t>
              </a:r>
              <a:r>
                <a:rPr lang="en-US" altLang="ja-JP" sz="6000" baseline="30000" dirty="0">
                  <a:latin typeface="ＭＳ ゴシック" panose="020B0609070205080204" pitchFamily="49" charset="-128"/>
                  <a:ea typeface="ＭＳ ゴシック" panose="020B0609070205080204" pitchFamily="49" charset="-128"/>
                </a:rPr>
                <a:t>, </a:t>
              </a:r>
              <a:endParaRPr lang="ja-JP" altLang="en-US" sz="6000" dirty="0">
                <a:latin typeface="ＭＳ ゴシック" panose="020B0609070205080204" pitchFamily="49" charset="-128"/>
                <a:ea typeface="ＭＳ ゴシック" panose="020B0609070205080204" pitchFamily="49" charset="-128"/>
              </a:endParaRPr>
            </a:p>
          </p:txBody>
        </p:sp>
        <p:sp>
          <p:nvSpPr>
            <p:cNvPr id="23" name="テキスト ボックス 22">
              <a:extLst>
                <a:ext uri="{FF2B5EF4-FFF2-40B4-BE49-F238E27FC236}">
                  <a16:creationId xmlns:a16="http://schemas.microsoft.com/office/drawing/2014/main" id="{7E3A2BBE-4847-1647-B177-477A39544549}"/>
                </a:ext>
              </a:extLst>
            </p:cNvPr>
            <p:cNvSpPr txBox="1"/>
            <p:nvPr/>
          </p:nvSpPr>
          <p:spPr>
            <a:xfrm>
              <a:off x="6685045" y="647689"/>
              <a:ext cx="4801286" cy="1015655"/>
            </a:xfrm>
            <a:prstGeom prst="rect">
              <a:avLst/>
            </a:prstGeom>
            <a:noFill/>
            <a:ln>
              <a:noFill/>
            </a:ln>
          </p:spPr>
          <p:txBody>
            <a:bodyPr wrap="none" lIns="91426" tIns="45716" rIns="91426" bIns="45716" rtlCol="0">
              <a:spAutoFit/>
            </a:bodyPr>
            <a:lstStyle/>
            <a:p>
              <a:r>
                <a:rPr lang="ja-JP" altLang="en-US" sz="6000" dirty="0">
                  <a:latin typeface="ＭＳ ゴシック" panose="020B0609070205080204" pitchFamily="49" charset="-128"/>
                  <a:ea typeface="ＭＳ ゴシック" panose="020B0609070205080204" pitchFamily="49" charset="-128"/>
                </a:rPr>
                <a:t>ポスター</a:t>
              </a:r>
              <a:r>
                <a:rPr kumimoji="1" lang="ja-JP" altLang="en-US" sz="6000" dirty="0">
                  <a:latin typeface="ＭＳ ゴシック" panose="020B0609070205080204" pitchFamily="49" charset="-128"/>
                  <a:ea typeface="ＭＳ ゴシック" panose="020B0609070205080204" pitchFamily="49" charset="-128"/>
                </a:rPr>
                <a:t>番号</a:t>
              </a:r>
            </a:p>
          </p:txBody>
        </p:sp>
      </p:grpSp>
      <p:sp>
        <p:nvSpPr>
          <p:cNvPr id="27" name="正方形/長方形 26"/>
          <p:cNvSpPr/>
          <p:nvPr/>
        </p:nvSpPr>
        <p:spPr>
          <a:xfrm>
            <a:off x="539075" y="7302440"/>
            <a:ext cx="27658934" cy="1938992"/>
          </a:xfrm>
          <a:prstGeom prst="rect">
            <a:avLst/>
          </a:prstGeom>
        </p:spPr>
        <p:txBody>
          <a:bodyPr wrap="square">
            <a:spAutoFit/>
          </a:bodyPr>
          <a:lstStyle/>
          <a:p>
            <a:r>
              <a:rPr lang="en-US" altLang="ja-JP" sz="4800" dirty="0">
                <a:solidFill>
                  <a:srgbClr val="FF0000"/>
                </a:solidFill>
                <a:latin typeface="ＭＳ ゴシック" panose="020B0609070205080204" pitchFamily="49" charset="-128"/>
                <a:ea typeface="ＭＳ ゴシック" panose="020B0609070205080204" pitchFamily="49" charset="-128"/>
                <a:cs typeface="ＭＳ Ｐ明朝"/>
              </a:rPr>
              <a:t>[</a:t>
            </a:r>
            <a:r>
              <a:rPr lang="ja-JP" altLang="en-US" sz="4800" dirty="0">
                <a:solidFill>
                  <a:srgbClr val="FF0000"/>
                </a:solidFill>
                <a:latin typeface="ＭＳ ゴシック" panose="020B0609070205080204" pitchFamily="49" charset="-128"/>
                <a:ea typeface="ＭＳ ゴシック" panose="020B0609070205080204" pitchFamily="49" charset="-128"/>
                <a:cs typeface="ＭＳ Ｐ明朝"/>
              </a:rPr>
              <a:t>注意</a:t>
            </a:r>
            <a:r>
              <a:rPr lang="en-US" altLang="ja-JP" sz="4800" dirty="0">
                <a:solidFill>
                  <a:srgbClr val="FF0000"/>
                </a:solidFill>
                <a:latin typeface="ＭＳ ゴシック" panose="020B0609070205080204" pitchFamily="49" charset="-128"/>
                <a:ea typeface="ＭＳ ゴシック" panose="020B0609070205080204" pitchFamily="49" charset="-128"/>
                <a:cs typeface="ＭＳ Ｐ明朝"/>
              </a:rPr>
              <a:t>]</a:t>
            </a:r>
          </a:p>
          <a:p>
            <a:r>
              <a:rPr lang="en-US" altLang="ja-JP" sz="3600" dirty="0">
                <a:solidFill>
                  <a:srgbClr val="FF0000"/>
                </a:solidFill>
                <a:latin typeface="ＭＳ ゴシック" panose="020B0609070205080204" pitchFamily="49" charset="-128"/>
                <a:ea typeface="ＭＳ ゴシック" panose="020B0609070205080204" pitchFamily="49" charset="-128"/>
                <a:cs typeface="ＭＳ Ｐ明朝"/>
              </a:rPr>
              <a:t>※</a:t>
            </a:r>
            <a:r>
              <a:rPr lang="ja-JP" altLang="en-US" sz="3600" dirty="0">
                <a:solidFill>
                  <a:srgbClr val="FF0000"/>
                </a:solidFill>
                <a:latin typeface="ＭＳ ゴシック" panose="020B0609070205080204" pitchFamily="49" charset="-128"/>
                <a:ea typeface="ＭＳ ゴシック" panose="020B0609070205080204" pitchFamily="49" charset="-128"/>
                <a:cs typeface="ＭＳ Ｐ明朝"/>
              </a:rPr>
              <a:t>ポスターはこちらのページに作成してください。</a:t>
            </a:r>
            <a:r>
              <a:rPr lang="ja-JP" altLang="en-US" sz="3600" u="sng" dirty="0">
                <a:solidFill>
                  <a:srgbClr val="FF0000"/>
                </a:solidFill>
                <a:latin typeface="ＭＳ ゴシック" panose="020B0609070205080204" pitchFamily="49" charset="-128"/>
                <a:ea typeface="ＭＳ ゴシック" panose="020B0609070205080204" pitchFamily="49" charset="-128"/>
                <a:cs typeface="ＭＳ Ｐゴシック"/>
              </a:rPr>
              <a:t>発表データは</a:t>
            </a:r>
            <a:r>
              <a:rPr lang="en-US" altLang="ja-JP" sz="3600" u="sng" dirty="0">
                <a:solidFill>
                  <a:srgbClr val="FF0000"/>
                </a:solidFill>
                <a:latin typeface="ＭＳ ゴシック" panose="020B0609070205080204" pitchFamily="49" charset="-128"/>
                <a:ea typeface="ＭＳ ゴシック" panose="020B0609070205080204" pitchFamily="49" charset="-128"/>
                <a:cs typeface="ＭＳ Ｐゴシック"/>
              </a:rPr>
              <a:t>1</a:t>
            </a:r>
            <a:r>
              <a:rPr lang="ja-JP" altLang="en-US" sz="3600" u="sng" dirty="0">
                <a:solidFill>
                  <a:srgbClr val="FF0000"/>
                </a:solidFill>
                <a:latin typeface="ＭＳ ゴシック" panose="020B0609070205080204" pitchFamily="49" charset="-128"/>
                <a:ea typeface="ＭＳ ゴシック" panose="020B0609070205080204" pitchFamily="49" charset="-128"/>
                <a:cs typeface="ＭＳ Ｐゴシック"/>
              </a:rPr>
              <a:t>枚で作成をお願いします。</a:t>
            </a:r>
            <a:br>
              <a:rPr lang="en-US" altLang="ja-JP" sz="3600" u="sng" dirty="0">
                <a:solidFill>
                  <a:srgbClr val="FF0000"/>
                </a:solidFill>
                <a:latin typeface="ＭＳ ゴシック" panose="020B0609070205080204" pitchFamily="49" charset="-128"/>
                <a:ea typeface="ＭＳ ゴシック" panose="020B0609070205080204" pitchFamily="49" charset="-128"/>
                <a:cs typeface="ＭＳ Ｐ明朝"/>
              </a:rPr>
            </a:br>
            <a:r>
              <a:rPr lang="ja-JP" altLang="en-US" sz="3600" dirty="0">
                <a:solidFill>
                  <a:srgbClr val="FF0000"/>
                </a:solidFill>
                <a:latin typeface="ＭＳ ゴシック" panose="020B0609070205080204" pitchFamily="49" charset="-128"/>
                <a:ea typeface="ＭＳ ゴシック" panose="020B0609070205080204" pitchFamily="49" charset="-128"/>
                <a:cs typeface="ＭＳ Ｐ明朝"/>
              </a:rPr>
              <a:t>（作成の際は、このテキストは削除してください。）</a:t>
            </a:r>
            <a:endParaRPr lang="ja-JP" altLang="en-US" sz="3600" dirty="0">
              <a:latin typeface="ＭＳ ゴシック" panose="020B0609070205080204" pitchFamily="49" charset="-128"/>
              <a:ea typeface="ＭＳ ゴシック" panose="020B0609070205080204" pitchFamily="49" charset="-128"/>
            </a:endParaRPr>
          </a:p>
        </p:txBody>
      </p:sp>
      <p:sp>
        <p:nvSpPr>
          <p:cNvPr id="29" name="角丸四角形吹き出し 28">
            <a:extLst>
              <a:ext uri="{FF2B5EF4-FFF2-40B4-BE49-F238E27FC236}">
                <a16:creationId xmlns:a16="http://schemas.microsoft.com/office/drawing/2014/main" id="{F1CE0E5D-4A4D-BB42-8B98-C1B914237507}"/>
              </a:ext>
            </a:extLst>
          </p:cNvPr>
          <p:cNvSpPr/>
          <p:nvPr/>
        </p:nvSpPr>
        <p:spPr>
          <a:xfrm>
            <a:off x="32858529" y="3831512"/>
            <a:ext cx="6422571" cy="2288887"/>
          </a:xfrm>
          <a:prstGeom prst="wedgeRoundRectCallout">
            <a:avLst>
              <a:gd name="adj1" fmla="val -64181"/>
              <a:gd name="adj2" fmla="val -113055"/>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r>
              <a:rPr lang="ja-JP" altLang="en-US" sz="4800" dirty="0">
                <a:latin typeface="ＭＳ ゴシック" panose="020B0609070205080204" pitchFamily="49" charset="-128"/>
                <a:ea typeface="ＭＳ ゴシック" panose="020B0609070205080204" pitchFamily="49" charset="-128"/>
              </a:rPr>
              <a:t>タイトル</a:t>
            </a:r>
            <a:endParaRPr lang="en-US" altLang="ja-JP" sz="4800" dirty="0">
              <a:latin typeface="ＭＳ ゴシック" panose="020B0609070205080204" pitchFamily="49" charset="-128"/>
              <a:ea typeface="ＭＳ ゴシック" panose="020B0609070205080204" pitchFamily="49" charset="-128"/>
            </a:endParaRPr>
          </a:p>
          <a:p>
            <a:r>
              <a:rPr lang="ja-JP" altLang="en-US" sz="4800" b="1" dirty="0">
                <a:solidFill>
                  <a:srgbClr val="FF0000"/>
                </a:solidFill>
                <a:latin typeface="ＭＳ ゴシック" panose="020B0609070205080204" pitchFamily="49" charset="-128"/>
                <a:ea typeface="ＭＳ ゴシック" panose="020B0609070205080204" pitchFamily="49" charset="-128"/>
              </a:rPr>
              <a:t>フォントサイズ</a:t>
            </a:r>
            <a:r>
              <a:rPr lang="en-US" altLang="ja-JP" sz="4800" b="1" dirty="0">
                <a:solidFill>
                  <a:srgbClr val="FF0000"/>
                </a:solidFill>
                <a:latin typeface="ＭＳ ゴシック" panose="020B0609070205080204" pitchFamily="49" charset="-128"/>
                <a:ea typeface="ＭＳ ゴシック" panose="020B0609070205080204" pitchFamily="49" charset="-128"/>
              </a:rPr>
              <a:t>60pt</a:t>
            </a:r>
          </a:p>
        </p:txBody>
      </p:sp>
      <p:sp>
        <p:nvSpPr>
          <p:cNvPr id="30" name="角丸四角形吹き出し 29">
            <a:extLst>
              <a:ext uri="{FF2B5EF4-FFF2-40B4-BE49-F238E27FC236}">
                <a16:creationId xmlns:a16="http://schemas.microsoft.com/office/drawing/2014/main" id="{41BD0763-A224-CB4F-A984-2FD3B04AE60B}"/>
              </a:ext>
            </a:extLst>
          </p:cNvPr>
          <p:cNvSpPr/>
          <p:nvPr/>
        </p:nvSpPr>
        <p:spPr>
          <a:xfrm>
            <a:off x="13976736" y="9373119"/>
            <a:ext cx="7425145" cy="2446914"/>
          </a:xfrm>
          <a:prstGeom prst="wedgeRoundRectCallout">
            <a:avLst>
              <a:gd name="adj1" fmla="val -78779"/>
              <a:gd name="adj2" fmla="val -75387"/>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r>
              <a:rPr lang="ja-JP" altLang="en-US" sz="4800" dirty="0">
                <a:solidFill>
                  <a:schemeClr val="tx1"/>
                </a:solidFill>
                <a:latin typeface="ＭＳ ゴシック" panose="020B0609070205080204" pitchFamily="49" charset="-128"/>
                <a:ea typeface="ＭＳ ゴシック" panose="020B0609070205080204" pitchFamily="49" charset="-128"/>
              </a:rPr>
              <a:t>本文</a:t>
            </a:r>
            <a:endParaRPr lang="en-US" altLang="ja-JP" sz="4800" dirty="0">
              <a:solidFill>
                <a:schemeClr val="tx1"/>
              </a:solidFill>
              <a:latin typeface="ＭＳ ゴシック" panose="020B0609070205080204" pitchFamily="49" charset="-128"/>
              <a:ea typeface="ＭＳ ゴシック" panose="020B0609070205080204" pitchFamily="49" charset="-128"/>
            </a:endParaRPr>
          </a:p>
          <a:p>
            <a:r>
              <a:rPr lang="ja-JP" altLang="en-US" sz="4800" b="1" dirty="0">
                <a:solidFill>
                  <a:srgbClr val="FF0000"/>
                </a:solidFill>
                <a:latin typeface="ＭＳ ゴシック" panose="020B0609070205080204" pitchFamily="49" charset="-128"/>
                <a:ea typeface="ＭＳ ゴシック" panose="020B0609070205080204" pitchFamily="49" charset="-128"/>
              </a:rPr>
              <a:t>フォントサイズ</a:t>
            </a:r>
            <a:r>
              <a:rPr lang="en-US" altLang="ja-JP" sz="4800" b="1" dirty="0">
                <a:solidFill>
                  <a:srgbClr val="FF0000"/>
                </a:solidFill>
                <a:latin typeface="ＭＳ ゴシック" panose="020B0609070205080204" pitchFamily="49" charset="-128"/>
                <a:ea typeface="ＭＳ ゴシック" panose="020B0609070205080204" pitchFamily="49" charset="-128"/>
              </a:rPr>
              <a:t>36pt</a:t>
            </a:r>
            <a:r>
              <a:rPr lang="ja-JP" altLang="en-US" sz="4800" b="1" dirty="0">
                <a:solidFill>
                  <a:srgbClr val="FF0000"/>
                </a:solidFill>
                <a:latin typeface="ＭＳ ゴシック" panose="020B0609070205080204" pitchFamily="49" charset="-128"/>
                <a:ea typeface="ＭＳ ゴシック" panose="020B0609070205080204" pitchFamily="49" charset="-128"/>
              </a:rPr>
              <a:t>以上</a:t>
            </a:r>
          </a:p>
        </p:txBody>
      </p:sp>
      <p:sp>
        <p:nvSpPr>
          <p:cNvPr id="31" name="正方形/長方形 30">
            <a:extLst>
              <a:ext uri="{FF2B5EF4-FFF2-40B4-BE49-F238E27FC236}">
                <a16:creationId xmlns:a16="http://schemas.microsoft.com/office/drawing/2014/main" id="{800C8948-5C84-D74B-BC5B-ACB732F7A9B5}"/>
              </a:ext>
            </a:extLst>
          </p:cNvPr>
          <p:cNvSpPr/>
          <p:nvPr/>
        </p:nvSpPr>
        <p:spPr>
          <a:xfrm>
            <a:off x="15258878" y="14593959"/>
            <a:ext cx="11587534" cy="1530915"/>
          </a:xfrm>
          <a:prstGeom prst="rect">
            <a:avLst/>
          </a:prstGeom>
          <a:solidFill>
            <a:schemeClr val="accent1"/>
          </a:solidFill>
        </p:spPr>
        <p:style>
          <a:lnRef idx="3">
            <a:schemeClr val="lt1"/>
          </a:lnRef>
          <a:fillRef idx="1">
            <a:schemeClr val="accent2"/>
          </a:fillRef>
          <a:effectRef idx="1">
            <a:schemeClr val="accent2"/>
          </a:effectRef>
          <a:fontRef idx="minor">
            <a:schemeClr val="lt1"/>
          </a:fontRef>
        </p:style>
        <p:txBody>
          <a:bodyPr rtlCol="0" anchor="ctr"/>
          <a:lstStyle/>
          <a:p>
            <a:r>
              <a:rPr lang="en-US" altLang="ja-JP" sz="5400" dirty="0">
                <a:solidFill>
                  <a:schemeClr val="bg1"/>
                </a:solidFill>
                <a:latin typeface="ＭＳ ゴシック" panose="020B0609070205080204" pitchFamily="49" charset="-128"/>
                <a:ea typeface="ＭＳ ゴシック" panose="020B0609070205080204" pitchFamily="49" charset="-128"/>
                <a:cs typeface="ＭＳ Ｐゴシック"/>
              </a:rPr>
              <a:t>※</a:t>
            </a:r>
            <a:r>
              <a:rPr lang="ja-JP" altLang="en-US" sz="5400" dirty="0">
                <a:solidFill>
                  <a:schemeClr val="bg1"/>
                </a:solidFill>
                <a:latin typeface="ＭＳ ゴシック" panose="020B0609070205080204" pitchFamily="49" charset="-128"/>
                <a:ea typeface="ＭＳ ゴシック" panose="020B0609070205080204" pitchFamily="49" charset="-128"/>
                <a:cs typeface="ＭＳ Ｐゴシック"/>
              </a:rPr>
              <a:t>ポスター作成についての注意事項</a:t>
            </a:r>
            <a:endParaRPr lang="en-US" altLang="ja-JP" sz="5400" dirty="0">
              <a:solidFill>
                <a:schemeClr val="bg1"/>
              </a:solidFill>
              <a:latin typeface="ＭＳ ゴシック" panose="020B0609070205080204" pitchFamily="49" charset="-128"/>
              <a:ea typeface="ＭＳ ゴシック" panose="020B0609070205080204" pitchFamily="49" charset="-128"/>
              <a:cs typeface="ＭＳ Ｐゴシック"/>
            </a:endParaRPr>
          </a:p>
        </p:txBody>
      </p:sp>
      <p:graphicFrame>
        <p:nvGraphicFramePr>
          <p:cNvPr id="32" name="表 31"/>
          <p:cNvGraphicFramePr>
            <a:graphicFrameLocks noGrp="1"/>
          </p:cNvGraphicFramePr>
          <p:nvPr>
            <p:extLst>
              <p:ext uri="{D42A27DB-BD31-4B8C-83A1-F6EECF244321}">
                <p14:modId xmlns:p14="http://schemas.microsoft.com/office/powerpoint/2010/main" val="2944974613"/>
              </p:ext>
            </p:extLst>
          </p:nvPr>
        </p:nvGraphicFramePr>
        <p:xfrm>
          <a:off x="6996753" y="16405133"/>
          <a:ext cx="28111785" cy="12391980"/>
        </p:xfrm>
        <a:graphic>
          <a:graphicData uri="http://schemas.openxmlformats.org/drawingml/2006/table">
            <a:tbl>
              <a:tblPr firstRow="1" bandRow="1">
                <a:tableStyleId>{BC89EF96-8CEA-46FF-86C4-4CE0E7609802}</a:tableStyleId>
              </a:tblPr>
              <a:tblGrid>
                <a:gridCol w="6580367">
                  <a:extLst>
                    <a:ext uri="{9D8B030D-6E8A-4147-A177-3AD203B41FA5}">
                      <a16:colId xmlns:a16="http://schemas.microsoft.com/office/drawing/2014/main" val="20000"/>
                    </a:ext>
                  </a:extLst>
                </a:gridCol>
                <a:gridCol w="21531418">
                  <a:extLst>
                    <a:ext uri="{9D8B030D-6E8A-4147-A177-3AD203B41FA5}">
                      <a16:colId xmlns:a16="http://schemas.microsoft.com/office/drawing/2014/main" val="20001"/>
                    </a:ext>
                  </a:extLst>
                </a:gridCol>
              </a:tblGrid>
              <a:tr h="980560">
                <a:tc>
                  <a:txBody>
                    <a:bodyPr/>
                    <a:lstStyle/>
                    <a:p>
                      <a:r>
                        <a:rPr kumimoji="1" lang="ja-JP" altLang="en-US" sz="4800" b="1" dirty="0">
                          <a:solidFill>
                            <a:schemeClr val="bg1"/>
                          </a:solidFill>
                          <a:latin typeface="ＭＳ ゴシック" panose="020B0609070205080204" pitchFamily="49" charset="-128"/>
                          <a:ea typeface="ＭＳ ゴシック" panose="020B0609070205080204" pitchFamily="49" charset="-128"/>
                        </a:rPr>
                        <a:t>アプリケーション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en-US" altLang="ja-JP" sz="4800" b="0" dirty="0">
                          <a:latin typeface="ＭＳ ゴシック" panose="020B0609070205080204" pitchFamily="49" charset="-128"/>
                          <a:ea typeface="ＭＳ ゴシック" panose="020B0609070205080204" pitchFamily="49" charset="-128"/>
                        </a:rPr>
                        <a:t>Power</a:t>
                      </a:r>
                      <a:r>
                        <a:rPr kumimoji="1" lang="ja-JP" altLang="en-US" sz="4800" b="0" dirty="0">
                          <a:latin typeface="ＭＳ ゴシック" panose="020B0609070205080204" pitchFamily="49" charset="-128"/>
                          <a:ea typeface="ＭＳ ゴシック" panose="020B0609070205080204" pitchFamily="49" charset="-128"/>
                        </a:rPr>
                        <a:t> </a:t>
                      </a:r>
                      <a:r>
                        <a:rPr kumimoji="1" lang="en-US" altLang="ja-JP" sz="4800" b="0" dirty="0">
                          <a:latin typeface="ＭＳ ゴシック" panose="020B0609070205080204" pitchFamily="49" charset="-128"/>
                          <a:ea typeface="ＭＳ ゴシック" panose="020B0609070205080204" pitchFamily="49" charset="-128"/>
                        </a:rPr>
                        <a:t>Point(</a:t>
                      </a:r>
                      <a:r>
                        <a:rPr kumimoji="1" lang="ja-JP" altLang="en-US" sz="4800" b="0" dirty="0">
                          <a:latin typeface="ＭＳ ゴシック" panose="020B0609070205080204" pitchFamily="49" charset="-128"/>
                          <a:ea typeface="ＭＳ ゴシック" panose="020B0609070205080204" pitchFamily="49" charset="-128"/>
                        </a:rPr>
                        <a:t>推奨</a:t>
                      </a:r>
                      <a:r>
                        <a:rPr kumimoji="1" lang="en-US" altLang="ja-JP" sz="4800" b="0" dirty="0">
                          <a:latin typeface="ＭＳ ゴシック" panose="020B0609070205080204" pitchFamily="49" charset="-128"/>
                          <a:ea typeface="ＭＳ ゴシック" panose="020B0609070205080204" pitchFamily="49" charset="-128"/>
                        </a:rPr>
                        <a:t>Windows</a:t>
                      </a:r>
                      <a:r>
                        <a:rPr kumimoji="1" lang="ja-JP" altLang="en-US" sz="4800" b="0" dirty="0">
                          <a:latin typeface="ＭＳ ゴシック" panose="020B0609070205080204" pitchFamily="49" charset="-128"/>
                          <a:ea typeface="ＭＳ ゴシック" panose="020B0609070205080204" pitchFamily="49" charset="-128"/>
                        </a:rPr>
                        <a:t>版</a:t>
                      </a:r>
                      <a:r>
                        <a:rPr kumimoji="1" lang="en-US" altLang="ja-JP" sz="4800" b="0" dirty="0">
                          <a:latin typeface="ＭＳ ゴシック" panose="020B0609070205080204" pitchFamily="49" charset="-128"/>
                          <a:ea typeface="ＭＳ ゴシック" panose="020B0609070205080204" pitchFamily="49" charset="-128"/>
                        </a:rPr>
                        <a:t>2016)</a:t>
                      </a:r>
                      <a:r>
                        <a:rPr kumimoji="1" lang="ja-JP" altLang="en-US" sz="4800" b="0" dirty="0">
                          <a:latin typeface="ＭＳ ゴシック" panose="020B0609070205080204" pitchFamily="49" charset="-128"/>
                          <a:ea typeface="ＭＳ ゴシック" panose="020B0609070205080204" pitchFamily="49" charset="-128"/>
                        </a:rPr>
                        <a:t>で作成してください。</a:t>
                      </a:r>
                      <a:endParaRPr kumimoji="1" lang="en-US" altLang="ja-JP" sz="4800" b="0" dirty="0">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190366">
                <a:tc>
                  <a:txBody>
                    <a:bodyPr/>
                    <a:lstStyle/>
                    <a:p>
                      <a:r>
                        <a:rPr kumimoji="1" lang="ja-JP" altLang="en-US" sz="4800" b="1" dirty="0">
                          <a:solidFill>
                            <a:schemeClr val="bg1"/>
                          </a:solidFill>
                          <a:latin typeface="ＭＳ ゴシック" panose="020B0609070205080204" pitchFamily="49" charset="-128"/>
                          <a:ea typeface="ＭＳ ゴシック" panose="020B0609070205080204" pitchFamily="49" charset="-128"/>
                        </a:rPr>
                        <a:t>ファイル名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en-US" altLang="ja-JP" sz="4800" b="0" dirty="0">
                          <a:latin typeface="ＭＳ ゴシック" panose="020B0609070205080204" pitchFamily="49" charset="-128"/>
                          <a:ea typeface="ＭＳ ゴシック" panose="020B0609070205080204" pitchFamily="49" charset="-128"/>
                        </a:rPr>
                        <a:t>【</a:t>
                      </a:r>
                      <a:r>
                        <a:rPr kumimoji="1" lang="ja-JP" altLang="en-US" sz="4800" b="0" dirty="0">
                          <a:latin typeface="ＭＳ ゴシック" panose="020B0609070205080204" pitchFamily="49" charset="-128"/>
                          <a:ea typeface="ＭＳ ゴシック" panose="020B0609070205080204" pitchFamily="49" charset="-128"/>
                        </a:rPr>
                        <a:t>ポスター番号</a:t>
                      </a:r>
                      <a:r>
                        <a:rPr kumimoji="1" lang="en-US" altLang="ja-JP" sz="4800" b="0" dirty="0">
                          <a:latin typeface="ＭＳ ゴシック" panose="020B0609070205080204" pitchFamily="49" charset="-128"/>
                          <a:ea typeface="ＭＳ ゴシック" panose="020B0609070205080204" pitchFamily="49" charset="-128"/>
                        </a:rPr>
                        <a:t>_</a:t>
                      </a:r>
                      <a:r>
                        <a:rPr kumimoji="1" lang="ja-JP" altLang="en-US" sz="4800" b="0" dirty="0">
                          <a:latin typeface="ＭＳ ゴシック" panose="020B0609070205080204" pitchFamily="49" charset="-128"/>
                          <a:ea typeface="ＭＳ ゴシック" panose="020B0609070205080204" pitchFamily="49" charset="-128"/>
                        </a:rPr>
                        <a:t>発表者名</a:t>
                      </a:r>
                      <a:r>
                        <a:rPr kumimoji="1" lang="en-US" altLang="ja-JP" sz="4800" b="0" dirty="0">
                          <a:latin typeface="ＭＳ ゴシック" panose="020B0609070205080204" pitchFamily="49" charset="-128"/>
                          <a:ea typeface="ＭＳ ゴシック" panose="020B0609070205080204" pitchFamily="49" charset="-128"/>
                        </a:rPr>
                        <a:t>.pdf】</a:t>
                      </a:r>
                      <a:r>
                        <a:rPr kumimoji="1" lang="ja-JP" altLang="en-US" sz="4800" b="0" dirty="0">
                          <a:latin typeface="ＭＳ ゴシック" panose="020B0609070205080204" pitchFamily="49" charset="-128"/>
                          <a:ea typeface="ＭＳ ゴシック" panose="020B0609070205080204" pitchFamily="49" charset="-128"/>
                        </a:rPr>
                        <a:t>としてください。</a:t>
                      </a:r>
                      <a:endParaRPr kumimoji="1" lang="en-US" altLang="ja-JP" sz="4800" b="0" dirty="0">
                        <a:latin typeface="ＭＳ ゴシック" panose="020B0609070205080204" pitchFamily="49" charset="-128"/>
                        <a:ea typeface="ＭＳ ゴシック" panose="020B0609070205080204" pitchFamily="49" charset="-128"/>
                      </a:endParaRPr>
                    </a:p>
                    <a:p>
                      <a:r>
                        <a:rPr kumimoji="1" lang="ja-JP" altLang="en-US" sz="4800" b="0" dirty="0">
                          <a:latin typeface="ＭＳ ゴシック" panose="020B0609070205080204" pitchFamily="49" charset="-128"/>
                          <a:ea typeface="ＭＳ ゴシック" panose="020B0609070205080204" pitchFamily="49" charset="-128"/>
                        </a:rPr>
                        <a:t>例）</a:t>
                      </a:r>
                      <a:r>
                        <a:rPr kumimoji="1" lang="en-US" altLang="ja-JP" sz="4800" b="0" dirty="0">
                          <a:latin typeface="ＭＳ ゴシック" panose="020B0609070205080204" pitchFamily="49" charset="-128"/>
                          <a:ea typeface="ＭＳ ゴシック" panose="020B0609070205080204" pitchFamily="49" charset="-128"/>
                        </a:rPr>
                        <a:t>P1-1_</a:t>
                      </a:r>
                      <a:r>
                        <a:rPr kumimoji="1" lang="ja-JP" altLang="en-US" sz="4800" b="0" dirty="0">
                          <a:latin typeface="ＭＳ ゴシック" panose="020B0609070205080204" pitchFamily="49" charset="-128"/>
                          <a:ea typeface="ＭＳ ゴシック" panose="020B0609070205080204" pitchFamily="49" charset="-128"/>
                        </a:rPr>
                        <a:t>山田太郎</a:t>
                      </a:r>
                      <a:r>
                        <a:rPr kumimoji="1" lang="en-US" altLang="ja-JP" sz="4800" b="0" dirty="0">
                          <a:latin typeface="ＭＳ ゴシック" panose="020B0609070205080204" pitchFamily="49" charset="-128"/>
                          <a:ea typeface="ＭＳ ゴシック" panose="020B0609070205080204" pitchFamily="49" charset="-128"/>
                        </a:rPr>
                        <a:t>.pdf</a:t>
                      </a:r>
                    </a:p>
                    <a:p>
                      <a:r>
                        <a:rPr kumimoji="1" lang="en-US" altLang="ja-JP" sz="4800" b="0" dirty="0">
                          <a:latin typeface="ＭＳ ゴシック" panose="020B0609070205080204" pitchFamily="49" charset="-128"/>
                          <a:ea typeface="ＭＳ ゴシック" panose="020B0609070205080204" pitchFamily="49" charset="-128"/>
                        </a:rPr>
                        <a:t>※PowerPoint</a:t>
                      </a:r>
                      <a:r>
                        <a:rPr kumimoji="1" lang="ja-JP" altLang="en-US" sz="4800" b="0" dirty="0">
                          <a:latin typeface="ＭＳ ゴシック" panose="020B0609070205080204" pitchFamily="49" charset="-128"/>
                          <a:ea typeface="ＭＳ ゴシック" panose="020B0609070205080204" pitchFamily="49" charset="-128"/>
                        </a:rPr>
                        <a:t>から</a:t>
                      </a:r>
                      <a:r>
                        <a:rPr kumimoji="1" lang="en-US" altLang="ja-JP" sz="4800" b="0" dirty="0">
                          <a:latin typeface="ＭＳ ゴシック" panose="020B0609070205080204" pitchFamily="49" charset="-128"/>
                          <a:ea typeface="ＭＳ ゴシック" panose="020B0609070205080204" pitchFamily="49" charset="-128"/>
                        </a:rPr>
                        <a:t>PDF</a:t>
                      </a:r>
                      <a:r>
                        <a:rPr kumimoji="1" lang="ja-JP" altLang="en-US" sz="4800" b="0" dirty="0">
                          <a:latin typeface="ＭＳ ゴシック" panose="020B0609070205080204" pitchFamily="49" charset="-128"/>
                          <a:ea typeface="ＭＳ ゴシック" panose="020B0609070205080204" pitchFamily="49" charset="-128"/>
                        </a:rPr>
                        <a:t>に変換したデータを提出ください。</a:t>
                      </a:r>
                      <a:endParaRPr kumimoji="1" lang="en-US" altLang="ja-JP" sz="4800" b="0" dirty="0">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190366">
                <a:tc>
                  <a:txBody>
                    <a:bodyPr/>
                    <a:lstStyle/>
                    <a:p>
                      <a:r>
                        <a:rPr kumimoji="1" lang="ja-JP" altLang="en-US" sz="4800" b="1" dirty="0">
                          <a:solidFill>
                            <a:schemeClr val="bg1"/>
                          </a:solidFill>
                          <a:latin typeface="ＭＳ ゴシック" panose="020B0609070205080204" pitchFamily="49" charset="-128"/>
                          <a:ea typeface="ＭＳ ゴシック" panose="020B0609070205080204" pitchFamily="49" charset="-128"/>
                        </a:rPr>
                        <a:t>フォント種類</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en-US" altLang="ja-JP" sz="4800" b="0" dirty="0">
                          <a:latin typeface="ＭＳ ゴシック" panose="020B0609070205080204" pitchFamily="49" charset="-128"/>
                          <a:ea typeface="ＭＳ ゴシック" panose="020B0609070205080204" pitchFamily="49" charset="-128"/>
                        </a:rPr>
                        <a:t>OS</a:t>
                      </a:r>
                      <a:r>
                        <a:rPr kumimoji="1" lang="ja-JP" altLang="en-US" sz="4800" b="0" dirty="0">
                          <a:latin typeface="ＭＳ ゴシック" panose="020B0609070205080204" pitchFamily="49" charset="-128"/>
                          <a:ea typeface="ＭＳ ゴシック" panose="020B0609070205080204" pitchFamily="49" charset="-128"/>
                        </a:rPr>
                        <a:t>標準フォントを使用してください。</a:t>
                      </a:r>
                      <a:endParaRPr kumimoji="1" lang="en-US" altLang="ja-JP" sz="4800" b="0" dirty="0">
                        <a:latin typeface="ＭＳ ゴシック" panose="020B0609070205080204" pitchFamily="49" charset="-128"/>
                        <a:ea typeface="ＭＳ ゴシック" panose="020B0609070205080204" pitchFamily="49" charset="-128"/>
                      </a:endParaRPr>
                    </a:p>
                    <a:p>
                      <a:r>
                        <a:rPr kumimoji="1" lang="ja-JP" altLang="en-US" sz="4800" b="0" dirty="0">
                          <a:latin typeface="ＭＳ ゴシック" panose="020B0609070205080204" pitchFamily="49" charset="-128"/>
                          <a:ea typeface="ＭＳ ゴシック" panose="020B0609070205080204" pitchFamily="49" charset="-128"/>
                        </a:rPr>
                        <a:t>日本語：</a:t>
                      </a:r>
                      <a:r>
                        <a:rPr kumimoji="1" lang="en-US" altLang="ja-JP" sz="4800" b="0" kern="1200" dirty="0">
                          <a:solidFill>
                            <a:schemeClr val="tx1"/>
                          </a:solidFill>
                          <a:latin typeface="ＭＳ ゴシック" panose="020B0609070205080204" pitchFamily="49" charset="-128"/>
                          <a:ea typeface="ＭＳ ゴシック" panose="020B0609070205080204" pitchFamily="49" charset="-128"/>
                          <a:cs typeface="メイリオ"/>
                        </a:rPr>
                        <a:t>MS</a:t>
                      </a:r>
                      <a:r>
                        <a:rPr kumimoji="1" lang="ja-JP" altLang="en-US" sz="4800" b="0" kern="1200" dirty="0">
                          <a:solidFill>
                            <a:schemeClr val="tx1"/>
                          </a:solidFill>
                          <a:latin typeface="ＭＳ ゴシック" panose="020B0609070205080204" pitchFamily="49" charset="-128"/>
                          <a:ea typeface="ＭＳ ゴシック" panose="020B0609070205080204" pitchFamily="49" charset="-128"/>
                          <a:cs typeface="メイリオ"/>
                        </a:rPr>
                        <a:t>ゴシック、</a:t>
                      </a:r>
                      <a:r>
                        <a:rPr kumimoji="1" lang="en-US" altLang="ja-JP" sz="4800" b="0" kern="1200" dirty="0">
                          <a:solidFill>
                            <a:schemeClr val="tx1"/>
                          </a:solidFill>
                          <a:latin typeface="ＭＳ ゴシック" panose="020B0609070205080204" pitchFamily="49" charset="-128"/>
                          <a:ea typeface="ＭＳ ゴシック" panose="020B0609070205080204" pitchFamily="49" charset="-128"/>
                          <a:cs typeface="メイリオ"/>
                        </a:rPr>
                        <a:t>MSP</a:t>
                      </a:r>
                      <a:r>
                        <a:rPr kumimoji="1" lang="ja-JP" altLang="en-US" sz="4800" b="0" kern="1200" dirty="0">
                          <a:solidFill>
                            <a:schemeClr val="tx1"/>
                          </a:solidFill>
                          <a:latin typeface="ＭＳ ゴシック" panose="020B0609070205080204" pitchFamily="49" charset="-128"/>
                          <a:ea typeface="ＭＳ ゴシック" panose="020B0609070205080204" pitchFamily="49" charset="-128"/>
                          <a:cs typeface="メイリオ"/>
                        </a:rPr>
                        <a:t>ゴシック、</a:t>
                      </a:r>
                      <a:r>
                        <a:rPr kumimoji="1" lang="en-US" altLang="ja-JP" sz="4800" b="0" kern="1200" dirty="0">
                          <a:solidFill>
                            <a:schemeClr val="tx1"/>
                          </a:solidFill>
                          <a:latin typeface="ＭＳ ゴシック" panose="020B0609070205080204" pitchFamily="49" charset="-128"/>
                          <a:ea typeface="ＭＳ ゴシック" panose="020B0609070205080204" pitchFamily="49" charset="-128"/>
                          <a:cs typeface="メイリオ"/>
                        </a:rPr>
                        <a:t>MS</a:t>
                      </a:r>
                      <a:r>
                        <a:rPr kumimoji="1" lang="ja-JP" altLang="en-US" sz="4800" b="0" kern="1200" dirty="0">
                          <a:solidFill>
                            <a:schemeClr val="tx1"/>
                          </a:solidFill>
                          <a:latin typeface="ＭＳ ゴシック" panose="020B0609070205080204" pitchFamily="49" charset="-128"/>
                          <a:ea typeface="ＭＳ ゴシック" panose="020B0609070205080204" pitchFamily="49" charset="-128"/>
                          <a:cs typeface="メイリオ"/>
                        </a:rPr>
                        <a:t>明朝、</a:t>
                      </a:r>
                      <a:r>
                        <a:rPr kumimoji="1" lang="en-US" altLang="ja-JP" sz="4800" b="0" kern="1200" dirty="0">
                          <a:solidFill>
                            <a:schemeClr val="tx1"/>
                          </a:solidFill>
                          <a:latin typeface="ＭＳ ゴシック" panose="020B0609070205080204" pitchFamily="49" charset="-128"/>
                          <a:ea typeface="ＭＳ ゴシック" panose="020B0609070205080204" pitchFamily="49" charset="-128"/>
                          <a:cs typeface="メイリオ"/>
                        </a:rPr>
                        <a:t>MSP</a:t>
                      </a:r>
                      <a:r>
                        <a:rPr kumimoji="1" lang="ja-JP" altLang="en-US" sz="4800" b="0" kern="1200" dirty="0">
                          <a:solidFill>
                            <a:schemeClr val="tx1"/>
                          </a:solidFill>
                          <a:latin typeface="ＭＳ ゴシック" panose="020B0609070205080204" pitchFamily="49" charset="-128"/>
                          <a:ea typeface="ＭＳ ゴシック" panose="020B0609070205080204" pitchFamily="49" charset="-128"/>
                          <a:cs typeface="メイリオ"/>
                        </a:rPr>
                        <a:t>明朝</a:t>
                      </a:r>
                      <a:r>
                        <a:rPr kumimoji="1" lang="ja-JP" altLang="ja-JP" sz="4800" b="0" kern="1200" dirty="0">
                          <a:solidFill>
                            <a:schemeClr val="tx1"/>
                          </a:solidFill>
                          <a:latin typeface="ＭＳ ゴシック" panose="020B0609070205080204" pitchFamily="49" charset="-128"/>
                          <a:ea typeface="ＭＳ ゴシック" panose="020B0609070205080204" pitchFamily="49" charset="-128"/>
                          <a:cs typeface="メイリオ"/>
                        </a:rPr>
                        <a:t>　</a:t>
                      </a:r>
                      <a:r>
                        <a:rPr kumimoji="1" lang="ja-JP" altLang="en-US" sz="4800" b="0" kern="1200" dirty="0">
                          <a:solidFill>
                            <a:schemeClr val="tx1"/>
                          </a:solidFill>
                          <a:latin typeface="ＭＳ ゴシック" panose="020B0609070205080204" pitchFamily="49" charset="-128"/>
                          <a:ea typeface="ＭＳ ゴシック" panose="020B0609070205080204" pitchFamily="49" charset="-128"/>
                          <a:cs typeface="メイリオ"/>
                        </a:rPr>
                        <a:t>　　</a:t>
                      </a:r>
                      <a:endParaRPr kumimoji="1" lang="en-US" altLang="ja-JP" sz="4800" b="0" kern="1200" dirty="0">
                        <a:solidFill>
                          <a:schemeClr val="tx1"/>
                        </a:solidFill>
                        <a:latin typeface="ＭＳ ゴシック" panose="020B0609070205080204" pitchFamily="49" charset="-128"/>
                        <a:ea typeface="ＭＳ ゴシック" panose="020B0609070205080204" pitchFamily="49" charset="-128"/>
                        <a:cs typeface="メイリオ"/>
                      </a:endParaRPr>
                    </a:p>
                    <a:p>
                      <a:pPr algn="l"/>
                      <a:r>
                        <a:rPr kumimoji="1" lang="ja-JP" altLang="en-US" sz="4800" b="0" kern="1200" dirty="0">
                          <a:solidFill>
                            <a:schemeClr val="tx1"/>
                          </a:solidFill>
                          <a:latin typeface="ＭＳ ゴシック" panose="020B0609070205080204" pitchFamily="49" charset="-128"/>
                          <a:ea typeface="ＭＳ ゴシック" panose="020B0609070205080204" pitchFamily="49" charset="-128"/>
                          <a:cs typeface="メイリオ"/>
                        </a:rPr>
                        <a:t>英語：</a:t>
                      </a:r>
                      <a:r>
                        <a:rPr kumimoji="1" lang="en-US" altLang="ja-JP" sz="4800" b="0" kern="1200" dirty="0">
                          <a:solidFill>
                            <a:schemeClr val="tx1"/>
                          </a:solidFill>
                          <a:latin typeface="ＭＳ ゴシック" panose="020B0609070205080204" pitchFamily="49" charset="-128"/>
                          <a:ea typeface="ＭＳ ゴシック" panose="020B0609070205080204" pitchFamily="49" charset="-128"/>
                          <a:cs typeface="メイリオ"/>
                        </a:rPr>
                        <a:t>Times New Roman, Arial,  Century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891283">
                <a:tc>
                  <a:txBody>
                    <a:bodyPr/>
                    <a:lstStyle/>
                    <a:p>
                      <a:r>
                        <a:rPr kumimoji="1" lang="ja-JP" altLang="en-US" sz="4800" b="1" dirty="0">
                          <a:solidFill>
                            <a:schemeClr val="bg1"/>
                          </a:solidFill>
                          <a:latin typeface="ＭＳ ゴシック" panose="020B0609070205080204" pitchFamily="49" charset="-128"/>
                          <a:ea typeface="ＭＳ ゴシック" panose="020B0609070205080204" pitchFamily="49" charset="-128"/>
                        </a:rPr>
                        <a:t>フォントサイズ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4800" b="0" dirty="0">
                          <a:solidFill>
                            <a:schemeClr val="tx1"/>
                          </a:solidFill>
                          <a:latin typeface="ＭＳ ゴシック" panose="020B0609070205080204" pitchFamily="49" charset="-128"/>
                          <a:ea typeface="ＭＳ ゴシック" panose="020B0609070205080204" pitchFamily="49" charset="-128"/>
                        </a:rPr>
                        <a:t>タイトル：</a:t>
                      </a:r>
                      <a:r>
                        <a:rPr lang="ja-JP" altLang="en-US" sz="4800" b="0" dirty="0">
                          <a:solidFill>
                            <a:schemeClr val="tx1"/>
                          </a:solidFill>
                          <a:latin typeface="ＭＳ ゴシック" panose="020B0609070205080204" pitchFamily="49" charset="-128"/>
                          <a:ea typeface="ＭＳ ゴシック" panose="020B0609070205080204" pitchFamily="49" charset="-128"/>
                        </a:rPr>
                        <a:t>フォントサイズ</a:t>
                      </a:r>
                      <a:r>
                        <a:rPr lang="en-US" altLang="ja-JP" sz="4800" b="0" dirty="0">
                          <a:solidFill>
                            <a:schemeClr val="tx1"/>
                          </a:solidFill>
                          <a:latin typeface="ＭＳ ゴシック" panose="020B0609070205080204" pitchFamily="49" charset="-128"/>
                          <a:ea typeface="ＭＳ ゴシック" panose="020B0609070205080204" pitchFamily="49" charset="-128"/>
                        </a:rPr>
                        <a:t>60pt</a:t>
                      </a:r>
                    </a:p>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4800" b="0" dirty="0">
                          <a:solidFill>
                            <a:schemeClr val="tx1"/>
                          </a:solidFill>
                          <a:latin typeface="ＭＳ ゴシック" panose="020B0609070205080204" pitchFamily="49" charset="-128"/>
                          <a:ea typeface="ＭＳ ゴシック" panose="020B0609070205080204" pitchFamily="49" charset="-128"/>
                        </a:rPr>
                        <a:t>小見出し：</a:t>
                      </a:r>
                      <a:r>
                        <a:rPr lang="ja-JP" altLang="en-US" sz="4800" b="0" dirty="0">
                          <a:solidFill>
                            <a:schemeClr val="tx1"/>
                          </a:solidFill>
                          <a:latin typeface="ＭＳ ゴシック" panose="020B0609070205080204" pitchFamily="49" charset="-128"/>
                          <a:ea typeface="ＭＳ ゴシック" panose="020B0609070205080204" pitchFamily="49" charset="-128"/>
                        </a:rPr>
                        <a:t>フォントサイズ</a:t>
                      </a:r>
                      <a:r>
                        <a:rPr lang="en-US" altLang="ja-JP" sz="4800" b="0" dirty="0">
                          <a:solidFill>
                            <a:schemeClr val="tx1"/>
                          </a:solidFill>
                          <a:latin typeface="ＭＳ ゴシック" panose="020B0609070205080204" pitchFamily="49" charset="-128"/>
                          <a:ea typeface="ＭＳ ゴシック" panose="020B0609070205080204" pitchFamily="49" charset="-128"/>
                        </a:rPr>
                        <a:t>48pt</a:t>
                      </a:r>
                      <a:r>
                        <a:rPr lang="ja-JP" altLang="en-US" sz="4800" b="0" dirty="0">
                          <a:solidFill>
                            <a:schemeClr val="tx1"/>
                          </a:solidFill>
                          <a:latin typeface="ＭＳ ゴシック" panose="020B0609070205080204" pitchFamily="49" charset="-128"/>
                          <a:ea typeface="ＭＳ ゴシック" panose="020B0609070205080204" pitchFamily="49" charset="-128"/>
                        </a:rPr>
                        <a:t>以上</a:t>
                      </a:r>
                      <a:endParaRPr lang="en-US" altLang="ja-JP" sz="4800" b="0"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4800" b="0" dirty="0">
                          <a:solidFill>
                            <a:schemeClr val="tx1"/>
                          </a:solidFill>
                          <a:latin typeface="ＭＳ ゴシック" panose="020B0609070205080204" pitchFamily="49" charset="-128"/>
                          <a:ea typeface="ＭＳ ゴシック" panose="020B0609070205080204" pitchFamily="49" charset="-128"/>
                        </a:rPr>
                        <a:t>本文：</a:t>
                      </a:r>
                      <a:r>
                        <a:rPr lang="ja-JP" altLang="en-US" sz="4800" b="0" dirty="0">
                          <a:solidFill>
                            <a:schemeClr val="tx1"/>
                          </a:solidFill>
                          <a:latin typeface="ＭＳ ゴシック" panose="020B0609070205080204" pitchFamily="49" charset="-128"/>
                          <a:ea typeface="ＭＳ ゴシック" panose="020B0609070205080204" pitchFamily="49" charset="-128"/>
                        </a:rPr>
                        <a:t>フォントサイズ</a:t>
                      </a:r>
                      <a:r>
                        <a:rPr lang="en-US" altLang="ja-JP" sz="4800" b="0" dirty="0">
                          <a:solidFill>
                            <a:schemeClr val="tx1"/>
                          </a:solidFill>
                          <a:latin typeface="ＭＳ ゴシック" panose="020B0609070205080204" pitchFamily="49" charset="-128"/>
                          <a:ea typeface="ＭＳ ゴシック" panose="020B0609070205080204" pitchFamily="49" charset="-128"/>
                        </a:rPr>
                        <a:t>36pt</a:t>
                      </a:r>
                      <a:r>
                        <a:rPr lang="ja-JP" altLang="en-US" sz="4800" b="0" dirty="0">
                          <a:solidFill>
                            <a:schemeClr val="tx1"/>
                          </a:solidFill>
                          <a:latin typeface="ＭＳ ゴシック" panose="020B0609070205080204" pitchFamily="49" charset="-128"/>
                          <a:ea typeface="ＭＳ ゴシック" panose="020B0609070205080204" pitchFamily="49" charset="-128"/>
                        </a:rPr>
                        <a:t>以上</a:t>
                      </a:r>
                      <a:endParaRPr lang="en-US" altLang="ja-JP" sz="4800" b="0"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2366147" rtl="0" eaLnBrk="1" fontAlgn="auto" latinLnBrk="0" hangingPunct="1">
                        <a:lnSpc>
                          <a:spcPct val="100000"/>
                        </a:lnSpc>
                        <a:spcBef>
                          <a:spcPts val="0"/>
                        </a:spcBef>
                        <a:spcAft>
                          <a:spcPts val="0"/>
                        </a:spcAft>
                        <a:buClrTx/>
                        <a:buSzTx/>
                        <a:buFontTx/>
                        <a:buNone/>
                        <a:tabLst/>
                        <a:defRPr/>
                      </a:pPr>
                      <a:r>
                        <a:rPr lang="en-US" altLang="ja-JP" sz="4800" b="0" dirty="0">
                          <a:solidFill>
                            <a:schemeClr val="tx1"/>
                          </a:solidFill>
                          <a:latin typeface="ＭＳ ゴシック" panose="020B0609070205080204" pitchFamily="49" charset="-128"/>
                          <a:ea typeface="ＭＳ ゴシック" panose="020B0609070205080204" pitchFamily="49" charset="-128"/>
                        </a:rPr>
                        <a:t>※</a:t>
                      </a:r>
                      <a:r>
                        <a:rPr lang="ja-JP" altLang="en-US" sz="4800" b="0" dirty="0">
                          <a:solidFill>
                            <a:schemeClr val="tx1"/>
                          </a:solidFill>
                          <a:latin typeface="ＭＳ ゴシック" panose="020B0609070205080204" pitchFamily="49" charset="-128"/>
                          <a:ea typeface="ＭＳ ゴシック" panose="020B0609070205080204" pitchFamily="49" charset="-128"/>
                        </a:rPr>
                        <a:t>フォントサイズが小さいと画面上で文字がつぶれる可能性があります。</a:t>
                      </a:r>
                      <a:endParaRPr lang="en-US" altLang="ja-JP" sz="4800" b="0" dirty="0">
                        <a:solidFill>
                          <a:schemeClr val="tx1"/>
                        </a:solidFill>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868845">
                <a:tc>
                  <a:txBody>
                    <a:bodyPr/>
                    <a:lstStyle/>
                    <a:p>
                      <a:r>
                        <a:rPr kumimoji="1" lang="ja-JP" altLang="en-US" sz="4800" b="1" dirty="0">
                          <a:solidFill>
                            <a:schemeClr val="bg1"/>
                          </a:solidFill>
                          <a:latin typeface="ＭＳ ゴシック" panose="020B0609070205080204" pitchFamily="49" charset="-128"/>
                          <a:ea typeface="ＭＳ ゴシック" panose="020B0609070205080204" pitchFamily="49" charset="-128"/>
                        </a:rPr>
                        <a:t>図、表、写真</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4800" b="0" dirty="0">
                          <a:latin typeface="ＭＳ ゴシック" panose="020B0609070205080204" pitchFamily="49" charset="-128"/>
                          <a:ea typeface="ＭＳ ゴシック" panose="020B0609070205080204" pitchFamily="49" charset="-128"/>
                        </a:rPr>
                        <a:t>発表データは拡大が可能になりますので、高画質データを使用してください。</a:t>
                      </a:r>
                      <a:endParaRPr kumimoji="1" lang="en-US" altLang="ja-JP" sz="4800" b="0" dirty="0">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005"/>
                  </a:ext>
                </a:extLst>
              </a:tr>
              <a:tr h="1489449">
                <a:tc>
                  <a:txBody>
                    <a:bodyPr/>
                    <a:lstStyle/>
                    <a:p>
                      <a:r>
                        <a:rPr kumimoji="1" lang="en-US" altLang="ja-JP" sz="4800" b="1" dirty="0">
                          <a:solidFill>
                            <a:schemeClr val="bg1"/>
                          </a:solidFill>
                          <a:latin typeface="ＭＳ ゴシック" panose="020B0609070205080204" pitchFamily="49" charset="-128"/>
                          <a:ea typeface="ＭＳ ゴシック" panose="020B0609070205080204" pitchFamily="49" charset="-128"/>
                        </a:rPr>
                        <a:t>Power</a:t>
                      </a:r>
                      <a:r>
                        <a:rPr kumimoji="1" lang="ja-JP" altLang="en-US" sz="4800" b="1" dirty="0">
                          <a:solidFill>
                            <a:schemeClr val="bg1"/>
                          </a:solidFill>
                          <a:latin typeface="ＭＳ ゴシック" panose="020B0609070205080204" pitchFamily="49" charset="-128"/>
                          <a:ea typeface="ＭＳ ゴシック" panose="020B0609070205080204" pitchFamily="49" charset="-128"/>
                        </a:rPr>
                        <a:t> </a:t>
                      </a:r>
                      <a:r>
                        <a:rPr kumimoji="1" lang="en-US" altLang="ja-JP" sz="4800" b="1" dirty="0">
                          <a:solidFill>
                            <a:schemeClr val="bg1"/>
                          </a:solidFill>
                          <a:latin typeface="ＭＳ ゴシック" panose="020B0609070205080204" pitchFamily="49" charset="-128"/>
                          <a:ea typeface="ＭＳ ゴシック" panose="020B0609070205080204" pitchFamily="49" charset="-128"/>
                        </a:rPr>
                        <a:t>point</a:t>
                      </a:r>
                      <a:r>
                        <a:rPr kumimoji="1" lang="ja-JP" altLang="en-US" sz="4800" b="1" dirty="0">
                          <a:solidFill>
                            <a:schemeClr val="bg1"/>
                          </a:solidFill>
                          <a:latin typeface="ＭＳ ゴシック" panose="020B0609070205080204" pitchFamily="49" charset="-128"/>
                          <a:ea typeface="ＭＳ ゴシック" panose="020B0609070205080204" pitchFamily="49" charset="-128"/>
                        </a:rPr>
                        <a:t>アニメーション、動画</a:t>
                      </a:r>
                      <a:endParaRPr kumimoji="1" lang="en-US" altLang="ja-JP" sz="4800" b="1" dirty="0">
                        <a:solidFill>
                          <a:schemeClr val="bg1"/>
                        </a:solidFill>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4800" b="0" dirty="0">
                          <a:latin typeface="ＭＳ ゴシック" panose="020B0609070205080204" pitchFamily="49" charset="-128"/>
                          <a:ea typeface="ＭＳ ゴシック" panose="020B0609070205080204" pitchFamily="49" charset="-128"/>
                        </a:rPr>
                        <a:t>動画、音声、アニメーションは使用できません。</a:t>
                      </a:r>
                      <a:endParaRPr kumimoji="1" lang="en-US" altLang="ja-JP" sz="4800" b="0" dirty="0">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006"/>
                  </a:ext>
                </a:extLst>
              </a:tr>
              <a:tr h="1398575">
                <a:tc>
                  <a:txBody>
                    <a:bodyPr/>
                    <a:lstStyle/>
                    <a:p>
                      <a:r>
                        <a:rPr kumimoji="1" lang="ja-JP" altLang="en-US" sz="4800" b="1" dirty="0">
                          <a:solidFill>
                            <a:schemeClr val="bg1"/>
                          </a:solidFill>
                          <a:latin typeface="ＭＳ ゴシック" panose="020B0609070205080204" pitchFamily="49" charset="-128"/>
                          <a:ea typeface="ＭＳ ゴシック" panose="020B0609070205080204" pitchFamily="49" charset="-128"/>
                        </a:rPr>
                        <a:t>データ容量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en-US" altLang="ja-JP" sz="4800" b="0" dirty="0">
                          <a:latin typeface="ＭＳ ゴシック" panose="020B0609070205080204" pitchFamily="49" charset="-128"/>
                          <a:ea typeface="ＭＳ ゴシック" panose="020B0609070205080204" pitchFamily="49" charset="-128"/>
                        </a:rPr>
                        <a:t>10MB</a:t>
                      </a:r>
                      <a:r>
                        <a:rPr kumimoji="1" lang="ja-JP" altLang="en-US" sz="4800" b="0" dirty="0">
                          <a:latin typeface="ＭＳ ゴシック" panose="020B0609070205080204" pitchFamily="49" charset="-128"/>
                          <a:ea typeface="ＭＳ ゴシック" panose="020B0609070205080204" pitchFamily="49" charset="-128"/>
                        </a:rPr>
                        <a:t>に収まるよう作成をお願い致します。</a:t>
                      </a:r>
                      <a:endParaRPr kumimoji="1" lang="en-US" altLang="ja-JP" sz="4800" b="0" dirty="0">
                        <a:latin typeface="ＭＳ ゴシック" panose="020B0609070205080204" pitchFamily="49" charset="-128"/>
                        <a:ea typeface="ＭＳ ゴシック" panose="020B0609070205080204" pitchFamily="49" charset="-128"/>
                      </a:endParaRPr>
                    </a:p>
                  </a:txBody>
                  <a:tcP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007"/>
                  </a:ext>
                </a:extLst>
              </a:tr>
            </a:tbl>
          </a:graphicData>
        </a:graphic>
      </p:graphicFrame>
      <p:sp>
        <p:nvSpPr>
          <p:cNvPr id="33" name="角丸四角形吹き出し 32">
            <a:extLst>
              <a:ext uri="{FF2B5EF4-FFF2-40B4-BE49-F238E27FC236}">
                <a16:creationId xmlns:a16="http://schemas.microsoft.com/office/drawing/2014/main" id="{41BD0763-A224-CB4F-A984-2FD3B04AE60B}"/>
              </a:ext>
            </a:extLst>
          </p:cNvPr>
          <p:cNvSpPr/>
          <p:nvPr/>
        </p:nvSpPr>
        <p:spPr>
          <a:xfrm>
            <a:off x="3634111" y="4747804"/>
            <a:ext cx="7425145" cy="2446914"/>
          </a:xfrm>
          <a:prstGeom prst="wedgeRoundRectCallout">
            <a:avLst>
              <a:gd name="adj1" fmla="val -64339"/>
              <a:gd name="adj2" fmla="val 45841"/>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r>
              <a:rPr lang="ja-JP" altLang="en-US" sz="4800" dirty="0">
                <a:solidFill>
                  <a:schemeClr val="tx1"/>
                </a:solidFill>
                <a:latin typeface="ＭＳ ゴシック" panose="020B0609070205080204" pitchFamily="49" charset="-128"/>
                <a:ea typeface="ＭＳ ゴシック" panose="020B0609070205080204" pitchFamily="49" charset="-128"/>
              </a:rPr>
              <a:t>小見出し</a:t>
            </a:r>
            <a:endParaRPr lang="en-US" altLang="ja-JP" sz="4800" dirty="0">
              <a:solidFill>
                <a:schemeClr val="tx1"/>
              </a:solidFill>
              <a:latin typeface="ＭＳ ゴシック" panose="020B0609070205080204" pitchFamily="49" charset="-128"/>
              <a:ea typeface="ＭＳ ゴシック" panose="020B0609070205080204" pitchFamily="49" charset="-128"/>
            </a:endParaRPr>
          </a:p>
          <a:p>
            <a:r>
              <a:rPr lang="ja-JP" altLang="en-US" sz="4800" b="1" dirty="0">
                <a:solidFill>
                  <a:srgbClr val="FF0000"/>
                </a:solidFill>
                <a:latin typeface="ＭＳ ゴシック" panose="020B0609070205080204" pitchFamily="49" charset="-128"/>
                <a:ea typeface="ＭＳ ゴシック" panose="020B0609070205080204" pitchFamily="49" charset="-128"/>
              </a:rPr>
              <a:t>フォントサイズ</a:t>
            </a:r>
            <a:r>
              <a:rPr lang="en-US" altLang="ja-JP" sz="4800" b="1" dirty="0">
                <a:solidFill>
                  <a:srgbClr val="FF0000"/>
                </a:solidFill>
                <a:latin typeface="ＭＳ ゴシック" panose="020B0609070205080204" pitchFamily="49" charset="-128"/>
                <a:ea typeface="ＭＳ ゴシック" panose="020B0609070205080204" pitchFamily="49" charset="-128"/>
              </a:rPr>
              <a:t>48pt</a:t>
            </a:r>
            <a:r>
              <a:rPr lang="ja-JP" altLang="en-US" sz="4800" b="1" dirty="0">
                <a:solidFill>
                  <a:srgbClr val="FF0000"/>
                </a:solidFill>
                <a:latin typeface="ＭＳ ゴシック" panose="020B0609070205080204" pitchFamily="49" charset="-128"/>
                <a:ea typeface="ＭＳ ゴシック" panose="020B0609070205080204" pitchFamily="49" charset="-128"/>
              </a:rPr>
              <a:t>以上</a:t>
            </a:r>
          </a:p>
        </p:txBody>
      </p:sp>
      <p:sp>
        <p:nvSpPr>
          <p:cNvPr id="25" name="テキスト ボックス 24"/>
          <p:cNvSpPr txBox="1"/>
          <p:nvPr/>
        </p:nvSpPr>
        <p:spPr>
          <a:xfrm>
            <a:off x="35484403" y="29160938"/>
            <a:ext cx="7145188" cy="954107"/>
          </a:xfrm>
          <a:prstGeom prst="rect">
            <a:avLst/>
          </a:prstGeom>
          <a:noFill/>
          <a:ln w="57150">
            <a:solidFill>
              <a:schemeClr val="tx1"/>
            </a:solidFill>
          </a:ln>
        </p:spPr>
        <p:txBody>
          <a:bodyPr wrap="square" rtlCol="0">
            <a:spAutoFit/>
          </a:bodyPr>
          <a:lstStyle/>
          <a:p>
            <a:r>
              <a:rPr kumimoji="1" lang="en-US" altLang="ja-JP" sz="2800" dirty="0">
                <a:latin typeface="ＭＳ ゴシック" panose="020B0609070205080204" pitchFamily="49" charset="-128"/>
                <a:ea typeface="ＭＳ ゴシック" panose="020B0609070205080204" pitchFamily="49" charset="-128"/>
              </a:rPr>
              <a:t>ICT</a:t>
            </a:r>
            <a:r>
              <a:rPr kumimoji="1" lang="ja-JP" altLang="en-US" sz="2800" dirty="0">
                <a:latin typeface="ＭＳ ゴシック" panose="020B0609070205080204" pitchFamily="49" charset="-128"/>
                <a:ea typeface="ＭＳ ゴシック" panose="020B0609070205080204" pitchFamily="49" charset="-128"/>
              </a:rPr>
              <a:t>イノベーションフォーラム</a:t>
            </a:r>
            <a:r>
              <a:rPr kumimoji="1" lang="en-US" altLang="ja-JP" sz="2800" dirty="0">
                <a:latin typeface="ＭＳ ゴシック" panose="020B0609070205080204" pitchFamily="49" charset="-128"/>
                <a:ea typeface="ＭＳ ゴシック" panose="020B0609070205080204" pitchFamily="49" charset="-128"/>
              </a:rPr>
              <a:t>2021</a:t>
            </a:r>
          </a:p>
          <a:p>
            <a:r>
              <a:rPr kumimoji="1" lang="en-US" altLang="ja-JP" sz="2800" dirty="0">
                <a:latin typeface="ＭＳ ゴシック" panose="020B0609070205080204" pitchFamily="49" charset="-128"/>
                <a:ea typeface="ＭＳ ゴシック" panose="020B0609070205080204" pitchFamily="49" charset="-128"/>
              </a:rPr>
              <a:t>ICT</a:t>
            </a:r>
            <a:r>
              <a:rPr kumimoji="1" lang="ja-JP" altLang="en-US" sz="2800" dirty="0">
                <a:latin typeface="ＭＳ ゴシック" panose="020B0609070205080204" pitchFamily="49" charset="-128"/>
                <a:ea typeface="ＭＳ ゴシック" panose="020B0609070205080204" pitchFamily="49" charset="-128"/>
              </a:rPr>
              <a:t>重点技術の研究開発プロジェクト</a:t>
            </a:r>
          </a:p>
        </p:txBody>
      </p:sp>
      <p:sp>
        <p:nvSpPr>
          <p:cNvPr id="26" name="テキスト ボックス 25"/>
          <p:cNvSpPr txBox="1"/>
          <p:nvPr/>
        </p:nvSpPr>
        <p:spPr>
          <a:xfrm>
            <a:off x="35484403" y="28016728"/>
            <a:ext cx="7145188" cy="954107"/>
          </a:xfrm>
          <a:prstGeom prst="rect">
            <a:avLst/>
          </a:prstGeom>
          <a:noFill/>
          <a:ln w="57150">
            <a:solidFill>
              <a:schemeClr val="tx1"/>
            </a:solidFill>
          </a:ln>
        </p:spPr>
        <p:txBody>
          <a:bodyPr wrap="square" rtlCol="0">
            <a:spAutoFit/>
          </a:bodyPr>
          <a:lstStyle/>
          <a:p>
            <a:r>
              <a:rPr kumimoji="1" lang="en-US" altLang="ja-JP" sz="2800" dirty="0">
                <a:latin typeface="ＭＳ ゴシック" panose="020B0609070205080204" pitchFamily="49" charset="-128"/>
                <a:ea typeface="ＭＳ ゴシック" panose="020B0609070205080204" pitchFamily="49" charset="-128"/>
              </a:rPr>
              <a:t>ICT</a:t>
            </a:r>
            <a:r>
              <a:rPr kumimoji="1" lang="ja-JP" altLang="en-US" sz="2800" dirty="0">
                <a:latin typeface="ＭＳ ゴシック" panose="020B0609070205080204" pitchFamily="49" charset="-128"/>
                <a:ea typeface="ＭＳ ゴシック" panose="020B0609070205080204" pitchFamily="49" charset="-128"/>
              </a:rPr>
              <a:t>イノベーションフォーラム</a:t>
            </a:r>
            <a:r>
              <a:rPr kumimoji="1" lang="en-US" altLang="ja-JP" sz="2800" dirty="0">
                <a:latin typeface="ＭＳ ゴシック" panose="020B0609070205080204" pitchFamily="49" charset="-128"/>
                <a:ea typeface="ＭＳ ゴシック" panose="020B0609070205080204" pitchFamily="49" charset="-128"/>
              </a:rPr>
              <a:t>2021</a:t>
            </a:r>
          </a:p>
          <a:p>
            <a:r>
              <a:rPr kumimoji="1" lang="ja-JP" altLang="en-US" sz="2800" dirty="0">
                <a:latin typeface="ＭＳ ゴシック" panose="020B0609070205080204" pitchFamily="49" charset="-128"/>
                <a:ea typeface="ＭＳ ゴシック" panose="020B0609070205080204" pitchFamily="49" charset="-128"/>
              </a:rPr>
              <a:t>戦略的情報通信研究開発推進事業（</a:t>
            </a:r>
            <a:r>
              <a:rPr kumimoji="1" lang="en-US" altLang="ja-JP" sz="2800" dirty="0">
                <a:latin typeface="ＭＳ ゴシック" panose="020B0609070205080204" pitchFamily="49" charset="-128"/>
                <a:ea typeface="ＭＳ ゴシック" panose="020B0609070205080204" pitchFamily="49" charset="-128"/>
              </a:rPr>
              <a:t>SCOPE</a:t>
            </a:r>
            <a:r>
              <a:rPr kumimoji="1" lang="ja-JP" altLang="en-US" sz="2800" dirty="0">
                <a:latin typeface="ＭＳ ゴシック" panose="020B0609070205080204" pitchFamily="49" charset="-128"/>
                <a:ea typeface="ＭＳ ゴシック" panose="020B0609070205080204" pitchFamily="49" charset="-128"/>
              </a:rPr>
              <a:t>）</a:t>
            </a:r>
          </a:p>
        </p:txBody>
      </p:sp>
      <p:sp>
        <p:nvSpPr>
          <p:cNvPr id="34" name="角丸四角形吹き出し 33">
            <a:extLst>
              <a:ext uri="{FF2B5EF4-FFF2-40B4-BE49-F238E27FC236}">
                <a16:creationId xmlns:a16="http://schemas.microsoft.com/office/drawing/2014/main" id="{F1CE0E5D-4A4D-BB42-8B98-C1B914237507}"/>
              </a:ext>
            </a:extLst>
          </p:cNvPr>
          <p:cNvSpPr/>
          <p:nvPr/>
        </p:nvSpPr>
        <p:spPr>
          <a:xfrm>
            <a:off x="36069814" y="23774141"/>
            <a:ext cx="6422571" cy="2288887"/>
          </a:xfrm>
          <a:prstGeom prst="wedgeRoundRectCallout">
            <a:avLst>
              <a:gd name="adj1" fmla="val -35029"/>
              <a:gd name="adj2" fmla="val 128544"/>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r>
              <a:rPr lang="ja-JP" altLang="en-US" sz="4800" dirty="0">
                <a:latin typeface="ＭＳ ゴシック" panose="020B0609070205080204" pitchFamily="49" charset="-128"/>
                <a:ea typeface="ＭＳ ゴシック" panose="020B0609070205080204" pitchFamily="49" charset="-128"/>
              </a:rPr>
              <a:t>該当する方を残す</a:t>
            </a:r>
            <a:endParaRPr lang="en-US" altLang="ja-JP" sz="4800" dirty="0">
              <a:latin typeface="ＭＳ ゴシック" panose="020B0609070205080204" pitchFamily="49" charset="-128"/>
              <a:ea typeface="ＭＳ ゴシック" panose="020B0609070205080204" pitchFamily="49" charset="-128"/>
            </a:endParaRPr>
          </a:p>
          <a:p>
            <a:r>
              <a:rPr lang="ja-JP" altLang="en-US" sz="4800" dirty="0">
                <a:latin typeface="ＭＳ ゴシック" panose="020B0609070205080204" pitchFamily="49" charset="-128"/>
                <a:ea typeface="ＭＳ ゴシック" panose="020B0609070205080204" pitchFamily="49" charset="-128"/>
              </a:rPr>
              <a:t>（非該当は削除）</a:t>
            </a:r>
            <a:endParaRPr lang="en-US" altLang="ja-JP" sz="4800" b="1" dirty="0">
              <a:solidFill>
                <a:srgbClr val="FF0000"/>
              </a:solidFill>
              <a:latin typeface="ＭＳ ゴシック" panose="020B0609070205080204" pitchFamily="49" charset="-128"/>
              <a:ea typeface="ＭＳ ゴシック" panose="020B0609070205080204" pitchFamily="49" charset="-128"/>
            </a:endParaRPr>
          </a:p>
        </p:txBody>
      </p:sp>
    </p:spTree>
    <p:extLst>
      <p:ext uri="{BB962C8B-B14F-4D97-AF65-F5344CB8AC3E}">
        <p14:creationId xmlns:p14="http://schemas.microsoft.com/office/powerpoint/2010/main" val="112868761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593</TotalTime>
  <Words>295</Words>
  <Application>Microsoft Office PowerPoint</Application>
  <PresentationFormat>ユーザー設定</PresentationFormat>
  <Paragraphs>41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ゴシック</vt:lpstr>
      <vt:lpstr>Arial</vt:lpstr>
      <vt:lpstr>Calibri</vt:lpstr>
      <vt:lpstr>Calibri Light</vt:lpstr>
      <vt:lpstr>Office テーマ</vt:lpstr>
      <vt:lpstr>PowerPoint プレゼンテーション</vt:lpstr>
    </vt:vector>
  </TitlesOfParts>
  <Company>総務省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藤枝　美穂(015997)</dc:creator>
  <cp:lastModifiedBy>渡邊　秀春</cp:lastModifiedBy>
  <cp:revision>28</cp:revision>
  <dcterms:created xsi:type="dcterms:W3CDTF">2020-10-27T01:34:58Z</dcterms:created>
  <dcterms:modified xsi:type="dcterms:W3CDTF">2021-12-17T08:47:02Z</dcterms:modified>
</cp:coreProperties>
</file>