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56" r:id="rId1"/>
  </p:sldMasterIdLst>
  <p:sldIdLst>
    <p:sldId id="260" r:id="rId2"/>
  </p:sldIdLst>
  <p:sldSz cx="30275213" cy="42803763"/>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5B9BD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9987" autoAdjust="0"/>
    <p:restoredTop sz="96279" autoAdjust="0"/>
  </p:normalViewPr>
  <p:slideViewPr>
    <p:cSldViewPr snapToGrid="0">
      <p:cViewPr>
        <p:scale>
          <a:sx n="77" d="100"/>
          <a:sy n="77" d="100"/>
        </p:scale>
        <p:origin x="138" y="72"/>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3" Type="http://schemas.openxmlformats.org/officeDocument/2006/relationships/presProps" Target="presProp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tableStyles" Target="tableStyles.xml"/><Relationship Id="rId5" Type="http://schemas.openxmlformats.org/officeDocument/2006/relationships/theme" Target="theme/theme1.xml"/><Relationship Id="rId4" Type="http://schemas.openxmlformats.org/officeDocument/2006/relationships/viewProps" Target="view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タイトル スライド">
    <p:spTree>
      <p:nvGrpSpPr>
        <p:cNvPr id="1" name=""/>
        <p:cNvGrpSpPr/>
        <p:nvPr/>
      </p:nvGrpSpPr>
      <p:grpSpPr>
        <a:xfrm>
          <a:off x="0" y="0"/>
          <a:ext cx="0" cy="0"/>
          <a:chOff x="0" y="0"/>
          <a:chExt cx="0" cy="0"/>
        </a:xfrm>
      </p:grpSpPr>
      <p:sp>
        <p:nvSpPr>
          <p:cNvPr id="2" name="Title 1"/>
          <p:cNvSpPr>
            <a:spLocks noGrp="1"/>
          </p:cNvSpPr>
          <p:nvPr>
            <p:ph type="ctrTitle"/>
          </p:nvPr>
        </p:nvSpPr>
        <p:spPr>
          <a:xfrm>
            <a:off x="2270641" y="7005156"/>
            <a:ext cx="25733931" cy="14902051"/>
          </a:xfrm>
        </p:spPr>
        <p:txBody>
          <a:bodyPr anchor="b"/>
          <a:lstStyle>
            <a:lvl1pPr algn="ctr">
              <a:defRPr sz="19865"/>
            </a:lvl1pPr>
          </a:lstStyle>
          <a:p>
            <a:r>
              <a:rPr lang="ja-JP" altLang="en-US"/>
              <a:t>マスター タイトルの書式設定</a:t>
            </a:r>
            <a:endParaRPr lang="en-US" dirty="0"/>
          </a:p>
        </p:txBody>
      </p:sp>
      <p:sp>
        <p:nvSpPr>
          <p:cNvPr id="3" name="Subtitle 2"/>
          <p:cNvSpPr>
            <a:spLocks noGrp="1"/>
          </p:cNvSpPr>
          <p:nvPr>
            <p:ph type="subTitle" idx="1"/>
          </p:nvPr>
        </p:nvSpPr>
        <p:spPr>
          <a:xfrm>
            <a:off x="3784402" y="22481887"/>
            <a:ext cx="22706410" cy="10334331"/>
          </a:xfrm>
        </p:spPr>
        <p:txBody>
          <a:bodyPr/>
          <a:lstStyle>
            <a:lvl1pPr marL="0" indent="0" algn="ctr">
              <a:buNone/>
              <a:defRPr sz="7946"/>
            </a:lvl1pPr>
            <a:lvl2pPr marL="1513743" indent="0" algn="ctr">
              <a:buNone/>
              <a:defRPr sz="6622"/>
            </a:lvl2pPr>
            <a:lvl3pPr marL="3027487" indent="0" algn="ctr">
              <a:buNone/>
              <a:defRPr sz="5960"/>
            </a:lvl3pPr>
            <a:lvl4pPr marL="4541230" indent="0" algn="ctr">
              <a:buNone/>
              <a:defRPr sz="5297"/>
            </a:lvl4pPr>
            <a:lvl5pPr marL="6054974" indent="0" algn="ctr">
              <a:buNone/>
              <a:defRPr sz="5297"/>
            </a:lvl5pPr>
            <a:lvl6pPr marL="7568717" indent="0" algn="ctr">
              <a:buNone/>
              <a:defRPr sz="5297"/>
            </a:lvl6pPr>
            <a:lvl7pPr marL="9082461" indent="0" algn="ctr">
              <a:buNone/>
              <a:defRPr sz="5297"/>
            </a:lvl7pPr>
            <a:lvl8pPr marL="10596204" indent="0" algn="ctr">
              <a:buNone/>
              <a:defRPr sz="5297"/>
            </a:lvl8pPr>
            <a:lvl9pPr marL="12109948" indent="0" algn="ctr">
              <a:buNone/>
              <a:defRPr sz="5297"/>
            </a:lvl9pPr>
          </a:lstStyle>
          <a:p>
            <a:r>
              <a:rPr lang="ja-JP" altLang="en-US"/>
              <a:t>マスター サブタイトルの書式設定</a:t>
            </a:r>
            <a:endParaRPr lang="en-US" dirty="0"/>
          </a:p>
        </p:txBody>
      </p:sp>
      <p:sp>
        <p:nvSpPr>
          <p:cNvPr id="4" name="Date Placeholder 3"/>
          <p:cNvSpPr>
            <a:spLocks noGrp="1"/>
          </p:cNvSpPr>
          <p:nvPr>
            <p:ph type="dt" sz="half" idx="10"/>
          </p:nvPr>
        </p:nvSpPr>
        <p:spPr/>
        <p:txBody>
          <a:bodyPr/>
          <a:lstStyle/>
          <a:p>
            <a:fld id="{5E86753A-3D98-4671-997D-CC9733994358}" type="datetimeFigureOut">
              <a:rPr kumimoji="1" lang="ja-JP" altLang="en-US" smtClean="0"/>
              <a:t>2023/12/13</a:t>
            </a:fld>
            <a:endParaRPr kumimoji="1" lang="ja-JP" altLang="en-US"/>
          </a:p>
        </p:txBody>
      </p:sp>
      <p:sp>
        <p:nvSpPr>
          <p:cNvPr id="5" name="Footer Placeholder 4"/>
          <p:cNvSpPr>
            <a:spLocks noGrp="1"/>
          </p:cNvSpPr>
          <p:nvPr>
            <p:ph type="ftr" sz="quarter" idx="11"/>
          </p:nvPr>
        </p:nvSpPr>
        <p:spPr/>
        <p:txBody>
          <a:bodyPr/>
          <a:lstStyle/>
          <a:p>
            <a:endParaRPr kumimoji="1" lang="ja-JP" altLang="en-US"/>
          </a:p>
        </p:txBody>
      </p:sp>
      <p:sp>
        <p:nvSpPr>
          <p:cNvPr id="6" name="Slide Number Placeholder 5"/>
          <p:cNvSpPr>
            <a:spLocks noGrp="1"/>
          </p:cNvSpPr>
          <p:nvPr>
            <p:ph type="sldNum" sz="quarter" idx="12"/>
          </p:nvPr>
        </p:nvSpPr>
        <p:spPr/>
        <p:txBody>
          <a:body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3165649987"/>
      </p:ext>
    </p:extLst>
  </p:cSld>
  <p:clrMapOvr>
    <a:masterClrMapping/>
  </p:clrMapOvr>
</p:sldLayout>
</file>

<file path=ppt/slideMasters/_rels/slideMaster1.xml.rels><?xml version="1.0" encoding="UTF-8" standalone="yes"?>
<Relationships xmlns="http://schemas.openxmlformats.org/package/2006/relationships"><Relationship Id="rId2" Type="http://schemas.openxmlformats.org/officeDocument/2006/relationships/theme" Target="../theme/theme1.xml"/><Relationship Id="rId1" Type="http://schemas.openxmlformats.org/officeDocument/2006/relationships/slideLayout" Target="../slideLayouts/slideLayout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2081421" y="2278913"/>
            <a:ext cx="26112371" cy="8273416"/>
          </a:xfrm>
          <a:prstGeom prst="rect">
            <a:avLst/>
          </a:prstGeom>
        </p:spPr>
        <p:txBody>
          <a:bodyPr vert="horz" lIns="91440" tIns="45720" rIns="91440" bIns="45720" rtlCol="0" anchor="ctr">
            <a:normAutofit/>
          </a:bodyPr>
          <a:lstStyle/>
          <a:p>
            <a:r>
              <a:rPr lang="ja-JP" altLang="en-US"/>
              <a:t>マスター タイトルの書式設定</a:t>
            </a:r>
            <a:endParaRPr lang="en-US" dirty="0"/>
          </a:p>
        </p:txBody>
      </p:sp>
      <p:sp>
        <p:nvSpPr>
          <p:cNvPr id="3" name="Text Placeholder 2"/>
          <p:cNvSpPr>
            <a:spLocks noGrp="1"/>
          </p:cNvSpPr>
          <p:nvPr>
            <p:ph type="body" idx="1"/>
          </p:nvPr>
        </p:nvSpPr>
        <p:spPr>
          <a:xfrm>
            <a:off x="2081421" y="11394520"/>
            <a:ext cx="26112371" cy="27158594"/>
          </a:xfrm>
          <a:prstGeom prst="rect">
            <a:avLst/>
          </a:prstGeom>
        </p:spPr>
        <p:txBody>
          <a:bodyPr vert="horz" lIns="91440" tIns="45720" rIns="91440" bIns="45720" rtlCol="0">
            <a:normAutofit/>
          </a:bodyPr>
          <a:lstStyle/>
          <a:p>
            <a:pPr lvl="0"/>
            <a:r>
              <a:rPr lang="ja-JP" altLang="en-US"/>
              <a:t>マスター テキストの書式設定</a:t>
            </a:r>
          </a:p>
          <a:p>
            <a:pPr lvl="1"/>
            <a:r>
              <a:rPr lang="ja-JP" altLang="en-US"/>
              <a:t>第 </a:t>
            </a:r>
            <a:r>
              <a:rPr lang="en-US" altLang="ja-JP"/>
              <a:t>2 </a:t>
            </a:r>
            <a:r>
              <a:rPr lang="ja-JP" altLang="en-US"/>
              <a:t>レベル</a:t>
            </a:r>
          </a:p>
          <a:p>
            <a:pPr lvl="2"/>
            <a:r>
              <a:rPr lang="ja-JP" altLang="en-US"/>
              <a:t>第 </a:t>
            </a:r>
            <a:r>
              <a:rPr lang="en-US" altLang="ja-JP"/>
              <a:t>3 </a:t>
            </a:r>
            <a:r>
              <a:rPr lang="ja-JP" altLang="en-US"/>
              <a:t>レベル</a:t>
            </a:r>
          </a:p>
          <a:p>
            <a:pPr lvl="3"/>
            <a:r>
              <a:rPr lang="ja-JP" altLang="en-US"/>
              <a:t>第 </a:t>
            </a:r>
            <a:r>
              <a:rPr lang="en-US" altLang="ja-JP"/>
              <a:t>4 </a:t>
            </a:r>
            <a:r>
              <a:rPr lang="ja-JP" altLang="en-US"/>
              <a:t>レベル</a:t>
            </a:r>
          </a:p>
          <a:p>
            <a:pPr lvl="4"/>
            <a:r>
              <a:rPr lang="ja-JP" altLang="en-US"/>
              <a:t>第 </a:t>
            </a:r>
            <a:r>
              <a:rPr lang="en-US" altLang="ja-JP"/>
              <a:t>5 </a:t>
            </a:r>
            <a:r>
              <a:rPr lang="ja-JP" altLang="en-US"/>
              <a:t>レベル</a:t>
            </a:r>
            <a:endParaRPr lang="en-US" dirty="0"/>
          </a:p>
        </p:txBody>
      </p:sp>
      <p:sp>
        <p:nvSpPr>
          <p:cNvPr id="4" name="Date Placeholder 3"/>
          <p:cNvSpPr>
            <a:spLocks noGrp="1"/>
          </p:cNvSpPr>
          <p:nvPr>
            <p:ph type="dt" sz="half" idx="2"/>
          </p:nvPr>
        </p:nvSpPr>
        <p:spPr>
          <a:xfrm>
            <a:off x="2081421" y="39672756"/>
            <a:ext cx="6811923" cy="2278904"/>
          </a:xfrm>
          <a:prstGeom prst="rect">
            <a:avLst/>
          </a:prstGeom>
        </p:spPr>
        <p:txBody>
          <a:bodyPr vert="horz" lIns="91440" tIns="45720" rIns="91440" bIns="45720" rtlCol="0" anchor="ctr"/>
          <a:lstStyle>
            <a:lvl1pPr algn="l">
              <a:defRPr sz="3973">
                <a:solidFill>
                  <a:schemeClr val="tx1">
                    <a:tint val="75000"/>
                  </a:schemeClr>
                </a:solidFill>
              </a:defRPr>
            </a:lvl1pPr>
          </a:lstStyle>
          <a:p>
            <a:fld id="{5E86753A-3D98-4671-997D-CC9733994358}" type="datetimeFigureOut">
              <a:rPr kumimoji="1" lang="ja-JP" altLang="en-US" smtClean="0"/>
              <a:t>2023/12/13</a:t>
            </a:fld>
            <a:endParaRPr kumimoji="1" lang="ja-JP" altLang="en-US"/>
          </a:p>
        </p:txBody>
      </p:sp>
      <p:sp>
        <p:nvSpPr>
          <p:cNvPr id="5" name="Footer Placeholder 4"/>
          <p:cNvSpPr>
            <a:spLocks noGrp="1"/>
          </p:cNvSpPr>
          <p:nvPr>
            <p:ph type="ftr" sz="quarter" idx="3"/>
          </p:nvPr>
        </p:nvSpPr>
        <p:spPr>
          <a:xfrm>
            <a:off x="10028665" y="39672756"/>
            <a:ext cx="10217884" cy="2278904"/>
          </a:xfrm>
          <a:prstGeom prst="rect">
            <a:avLst/>
          </a:prstGeom>
        </p:spPr>
        <p:txBody>
          <a:bodyPr vert="horz" lIns="91440" tIns="45720" rIns="91440" bIns="45720" rtlCol="0" anchor="ctr"/>
          <a:lstStyle>
            <a:lvl1pPr algn="ctr">
              <a:defRPr sz="3973">
                <a:solidFill>
                  <a:schemeClr val="tx1">
                    <a:tint val="75000"/>
                  </a:schemeClr>
                </a:solidFill>
              </a:defRPr>
            </a:lvl1pPr>
          </a:lstStyle>
          <a:p>
            <a:endParaRPr kumimoji="1" lang="ja-JP" altLang="en-US"/>
          </a:p>
        </p:txBody>
      </p:sp>
      <p:sp>
        <p:nvSpPr>
          <p:cNvPr id="6" name="Slide Number Placeholder 5"/>
          <p:cNvSpPr>
            <a:spLocks noGrp="1"/>
          </p:cNvSpPr>
          <p:nvPr>
            <p:ph type="sldNum" sz="quarter" idx="4"/>
          </p:nvPr>
        </p:nvSpPr>
        <p:spPr>
          <a:xfrm>
            <a:off x="21381869" y="39672756"/>
            <a:ext cx="6811923" cy="2278904"/>
          </a:xfrm>
          <a:prstGeom prst="rect">
            <a:avLst/>
          </a:prstGeom>
        </p:spPr>
        <p:txBody>
          <a:bodyPr vert="horz" lIns="91440" tIns="45720" rIns="91440" bIns="45720" rtlCol="0" anchor="ctr"/>
          <a:lstStyle>
            <a:lvl1pPr algn="r">
              <a:defRPr sz="3973">
                <a:solidFill>
                  <a:schemeClr val="tx1">
                    <a:tint val="75000"/>
                  </a:schemeClr>
                </a:solidFill>
              </a:defRPr>
            </a:lvl1pPr>
          </a:lstStyle>
          <a:p>
            <a:fld id="{44EF1208-653E-4FE6-8DA4-B05A74E50116}" type="slidenum">
              <a:rPr kumimoji="1" lang="ja-JP" altLang="en-US" smtClean="0"/>
              <a:t>‹#›</a:t>
            </a:fld>
            <a:endParaRPr kumimoji="1" lang="ja-JP" altLang="en-US"/>
          </a:p>
        </p:txBody>
      </p:sp>
    </p:spTree>
    <p:extLst>
      <p:ext uri="{BB962C8B-B14F-4D97-AF65-F5344CB8AC3E}">
        <p14:creationId xmlns:p14="http://schemas.microsoft.com/office/powerpoint/2010/main" val="1060175824"/>
      </p:ext>
    </p:extLst>
  </p:cSld>
  <p:clrMap bg1="lt1" tx1="dk1" bg2="lt2" tx2="dk2" accent1="accent1" accent2="accent2" accent3="accent3" accent4="accent4" accent5="accent5" accent6="accent6" hlink="hlink" folHlink="folHlink"/>
  <p:sldLayoutIdLst>
    <p:sldLayoutId id="2147483757" r:id="rId1"/>
  </p:sldLayoutIdLst>
  <p:txStyles>
    <p:titleStyle>
      <a:lvl1pPr algn="l" defTabSz="3027487" rtl="0" eaLnBrk="1" latinLnBrk="0" hangingPunct="1">
        <a:lnSpc>
          <a:spcPct val="90000"/>
        </a:lnSpc>
        <a:spcBef>
          <a:spcPct val="0"/>
        </a:spcBef>
        <a:buNone/>
        <a:defRPr kumimoji="1" sz="14568" kern="1200">
          <a:solidFill>
            <a:schemeClr val="tx1"/>
          </a:solidFill>
          <a:latin typeface="+mj-lt"/>
          <a:ea typeface="+mj-ea"/>
          <a:cs typeface="+mj-cs"/>
        </a:defRPr>
      </a:lvl1pPr>
    </p:titleStyle>
    <p:bodyStyle>
      <a:lvl1pPr marL="756872" indent="-756872" algn="l" defTabSz="3027487" rtl="0" eaLnBrk="1" latinLnBrk="0" hangingPunct="1">
        <a:lnSpc>
          <a:spcPct val="90000"/>
        </a:lnSpc>
        <a:spcBef>
          <a:spcPts val="3311"/>
        </a:spcBef>
        <a:buFont typeface="Arial" panose="020B0604020202020204" pitchFamily="34" charset="0"/>
        <a:buChar char="•"/>
        <a:defRPr kumimoji="1" sz="9271" kern="1200">
          <a:solidFill>
            <a:schemeClr val="tx1"/>
          </a:solidFill>
          <a:latin typeface="+mn-lt"/>
          <a:ea typeface="+mn-ea"/>
          <a:cs typeface="+mn-cs"/>
        </a:defRPr>
      </a:lvl1pPr>
      <a:lvl2pPr marL="2270615" indent="-756872" algn="l" defTabSz="3027487" rtl="0" eaLnBrk="1" latinLnBrk="0" hangingPunct="1">
        <a:lnSpc>
          <a:spcPct val="90000"/>
        </a:lnSpc>
        <a:spcBef>
          <a:spcPts val="1655"/>
        </a:spcBef>
        <a:buFont typeface="Arial" panose="020B0604020202020204" pitchFamily="34" charset="0"/>
        <a:buChar char="•"/>
        <a:defRPr kumimoji="1" sz="7946" kern="1200">
          <a:solidFill>
            <a:schemeClr val="tx1"/>
          </a:solidFill>
          <a:latin typeface="+mn-lt"/>
          <a:ea typeface="+mn-ea"/>
          <a:cs typeface="+mn-cs"/>
        </a:defRPr>
      </a:lvl2pPr>
      <a:lvl3pPr marL="3784359" indent="-756872" algn="l" defTabSz="3027487" rtl="0" eaLnBrk="1" latinLnBrk="0" hangingPunct="1">
        <a:lnSpc>
          <a:spcPct val="90000"/>
        </a:lnSpc>
        <a:spcBef>
          <a:spcPts val="1655"/>
        </a:spcBef>
        <a:buFont typeface="Arial" panose="020B0604020202020204" pitchFamily="34" charset="0"/>
        <a:buChar char="•"/>
        <a:defRPr kumimoji="1" sz="6622" kern="1200">
          <a:solidFill>
            <a:schemeClr val="tx1"/>
          </a:solidFill>
          <a:latin typeface="+mn-lt"/>
          <a:ea typeface="+mn-ea"/>
          <a:cs typeface="+mn-cs"/>
        </a:defRPr>
      </a:lvl3pPr>
      <a:lvl4pPr marL="5298102"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4pPr>
      <a:lvl5pPr marL="6811846"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5pPr>
      <a:lvl6pPr marL="8325589"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6pPr>
      <a:lvl7pPr marL="9839333"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7pPr>
      <a:lvl8pPr marL="11353076"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8pPr>
      <a:lvl9pPr marL="12866820" indent="-756872" algn="l" defTabSz="3027487" rtl="0" eaLnBrk="1" latinLnBrk="0" hangingPunct="1">
        <a:lnSpc>
          <a:spcPct val="90000"/>
        </a:lnSpc>
        <a:spcBef>
          <a:spcPts val="1655"/>
        </a:spcBef>
        <a:buFont typeface="Arial" panose="020B0604020202020204" pitchFamily="34" charset="0"/>
        <a:buChar char="•"/>
        <a:defRPr kumimoji="1" sz="5960" kern="1200">
          <a:solidFill>
            <a:schemeClr val="tx1"/>
          </a:solidFill>
          <a:latin typeface="+mn-lt"/>
          <a:ea typeface="+mn-ea"/>
          <a:cs typeface="+mn-cs"/>
        </a:defRPr>
      </a:lvl9pPr>
    </p:bodyStyle>
    <p:otherStyle>
      <a:defPPr>
        <a:defRPr lang="en-US"/>
      </a:defPPr>
      <a:lvl1pPr marL="0" algn="l" defTabSz="3027487" rtl="0" eaLnBrk="1" latinLnBrk="0" hangingPunct="1">
        <a:defRPr kumimoji="1" sz="5960" kern="1200">
          <a:solidFill>
            <a:schemeClr val="tx1"/>
          </a:solidFill>
          <a:latin typeface="+mn-lt"/>
          <a:ea typeface="+mn-ea"/>
          <a:cs typeface="+mn-cs"/>
        </a:defRPr>
      </a:lvl1pPr>
      <a:lvl2pPr marL="1513743" algn="l" defTabSz="3027487" rtl="0" eaLnBrk="1" latinLnBrk="0" hangingPunct="1">
        <a:defRPr kumimoji="1" sz="5960" kern="1200">
          <a:solidFill>
            <a:schemeClr val="tx1"/>
          </a:solidFill>
          <a:latin typeface="+mn-lt"/>
          <a:ea typeface="+mn-ea"/>
          <a:cs typeface="+mn-cs"/>
        </a:defRPr>
      </a:lvl2pPr>
      <a:lvl3pPr marL="3027487" algn="l" defTabSz="3027487" rtl="0" eaLnBrk="1" latinLnBrk="0" hangingPunct="1">
        <a:defRPr kumimoji="1" sz="5960" kern="1200">
          <a:solidFill>
            <a:schemeClr val="tx1"/>
          </a:solidFill>
          <a:latin typeface="+mn-lt"/>
          <a:ea typeface="+mn-ea"/>
          <a:cs typeface="+mn-cs"/>
        </a:defRPr>
      </a:lvl3pPr>
      <a:lvl4pPr marL="4541230" algn="l" defTabSz="3027487" rtl="0" eaLnBrk="1" latinLnBrk="0" hangingPunct="1">
        <a:defRPr kumimoji="1" sz="5960" kern="1200">
          <a:solidFill>
            <a:schemeClr val="tx1"/>
          </a:solidFill>
          <a:latin typeface="+mn-lt"/>
          <a:ea typeface="+mn-ea"/>
          <a:cs typeface="+mn-cs"/>
        </a:defRPr>
      </a:lvl4pPr>
      <a:lvl5pPr marL="6054974" algn="l" defTabSz="3027487" rtl="0" eaLnBrk="1" latinLnBrk="0" hangingPunct="1">
        <a:defRPr kumimoji="1" sz="5960" kern="1200">
          <a:solidFill>
            <a:schemeClr val="tx1"/>
          </a:solidFill>
          <a:latin typeface="+mn-lt"/>
          <a:ea typeface="+mn-ea"/>
          <a:cs typeface="+mn-cs"/>
        </a:defRPr>
      </a:lvl5pPr>
      <a:lvl6pPr marL="7568717" algn="l" defTabSz="3027487" rtl="0" eaLnBrk="1" latinLnBrk="0" hangingPunct="1">
        <a:defRPr kumimoji="1" sz="5960" kern="1200">
          <a:solidFill>
            <a:schemeClr val="tx1"/>
          </a:solidFill>
          <a:latin typeface="+mn-lt"/>
          <a:ea typeface="+mn-ea"/>
          <a:cs typeface="+mn-cs"/>
        </a:defRPr>
      </a:lvl6pPr>
      <a:lvl7pPr marL="9082461" algn="l" defTabSz="3027487" rtl="0" eaLnBrk="1" latinLnBrk="0" hangingPunct="1">
        <a:defRPr kumimoji="1" sz="5960" kern="1200">
          <a:solidFill>
            <a:schemeClr val="tx1"/>
          </a:solidFill>
          <a:latin typeface="+mn-lt"/>
          <a:ea typeface="+mn-ea"/>
          <a:cs typeface="+mn-cs"/>
        </a:defRPr>
      </a:lvl7pPr>
      <a:lvl8pPr marL="10596204" algn="l" defTabSz="3027487" rtl="0" eaLnBrk="1" latinLnBrk="0" hangingPunct="1">
        <a:defRPr kumimoji="1" sz="5960" kern="1200">
          <a:solidFill>
            <a:schemeClr val="tx1"/>
          </a:solidFill>
          <a:latin typeface="+mn-lt"/>
          <a:ea typeface="+mn-ea"/>
          <a:cs typeface="+mn-cs"/>
        </a:defRPr>
      </a:lvl8pPr>
      <a:lvl9pPr marL="12109948" algn="l" defTabSz="3027487" rtl="0" eaLnBrk="1" latinLnBrk="0" hangingPunct="1">
        <a:defRPr kumimoji="1" sz="596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7" name="グループ化 16"/>
          <p:cNvGrpSpPr/>
          <p:nvPr/>
        </p:nvGrpSpPr>
        <p:grpSpPr>
          <a:xfrm>
            <a:off x="3586" y="0"/>
            <a:ext cx="30268040" cy="3145363"/>
            <a:chOff x="5676900" y="-108115"/>
            <a:chExt cx="42204519" cy="4446984"/>
          </a:xfrm>
        </p:grpSpPr>
        <p:sp>
          <p:nvSpPr>
            <p:cNvPr id="18" name="タイトル 1">
              <a:extLst>
                <a:ext uri="{FF2B5EF4-FFF2-40B4-BE49-F238E27FC236}">
                  <a16:creationId xmlns:a16="http://schemas.microsoft.com/office/drawing/2014/main" id="{2A426D10-EA41-0541-BF22-80482AF826D5}"/>
                </a:ext>
              </a:extLst>
            </p:cNvPr>
            <p:cNvSpPr txBox="1">
              <a:spLocks/>
            </p:cNvSpPr>
            <p:nvPr/>
          </p:nvSpPr>
          <p:spPr>
            <a:xfrm>
              <a:off x="5676900" y="-108115"/>
              <a:ext cx="7199999" cy="4446984"/>
            </a:xfrm>
            <a:prstGeom prst="rect">
              <a:avLst/>
            </a:prstGeom>
            <a:noFill/>
            <a:ln w="127000" cap="flat" cmpd="sng" algn="ctr">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334676" tIns="167338" rIns="334676" bIns="167338" rtlCol="0" anchor="t">
              <a:normAutofit/>
            </a:bodyPr>
            <a:lstStyle>
              <a:lvl1pPr algn="ctr" defTabSz="2366147" rtl="0" eaLnBrk="1" latinLnBrk="0" hangingPunct="1">
                <a:spcBef>
                  <a:spcPct val="0"/>
                </a:spcBef>
                <a:buNone/>
                <a:defRPr kumimoji="1" sz="228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endParaRPr lang="ja-JP" altLang="en-US" sz="4244" dirty="0">
                <a:solidFill>
                  <a:srgbClr val="FF0000"/>
                </a:solidFill>
              </a:endParaRPr>
            </a:p>
          </p:txBody>
        </p:sp>
        <p:sp>
          <p:nvSpPr>
            <p:cNvPr id="19" name="タイトル 1">
              <a:extLst>
                <a:ext uri="{FF2B5EF4-FFF2-40B4-BE49-F238E27FC236}">
                  <a16:creationId xmlns:a16="http://schemas.microsoft.com/office/drawing/2014/main" id="{4EFE29BD-A932-7247-879E-62412A49C0DE}"/>
                </a:ext>
              </a:extLst>
            </p:cNvPr>
            <p:cNvSpPr txBox="1">
              <a:spLocks/>
            </p:cNvSpPr>
            <p:nvPr/>
          </p:nvSpPr>
          <p:spPr>
            <a:xfrm>
              <a:off x="12876899" y="-108115"/>
              <a:ext cx="34994519" cy="4446984"/>
            </a:xfrm>
            <a:prstGeom prst="rect">
              <a:avLst/>
            </a:prstGeom>
            <a:noFill/>
            <a:ln w="127000" cap="flat" cmpd="sng" algn="ctr">
              <a:solidFill>
                <a:schemeClr val="tx1"/>
              </a:solidFill>
              <a:prstDash val="solid"/>
            </a:ln>
          </p:spPr>
          <p:style>
            <a:lnRef idx="2">
              <a:schemeClr val="accent2"/>
            </a:lnRef>
            <a:fillRef idx="1">
              <a:schemeClr val="lt1"/>
            </a:fillRef>
            <a:effectRef idx="0">
              <a:schemeClr val="accent2"/>
            </a:effectRef>
            <a:fontRef idx="minor">
              <a:schemeClr val="dk1"/>
            </a:fontRef>
          </p:style>
          <p:txBody>
            <a:bodyPr vert="horz" lIns="334676" tIns="167338" rIns="334676" bIns="167338" rtlCol="0" anchor="t">
              <a:normAutofit/>
            </a:bodyPr>
            <a:lstStyle>
              <a:lvl1pPr algn="ctr" defTabSz="2366147" rtl="0" eaLnBrk="1" latinLnBrk="0" hangingPunct="1">
                <a:spcBef>
                  <a:spcPct val="0"/>
                </a:spcBef>
                <a:buNone/>
                <a:defRPr kumimoji="1" sz="22800" kern="1200">
                  <a:solidFill>
                    <a:schemeClr val="dk1"/>
                  </a:solidFill>
                  <a:latin typeface="+mn-lt"/>
                  <a:ea typeface="+mn-ea"/>
                  <a:cs typeface="+mn-cs"/>
                </a:defRPr>
              </a:lvl1pPr>
              <a:lvl2pPr>
                <a:defRPr>
                  <a:solidFill>
                    <a:schemeClr val="dk1"/>
                  </a:solidFill>
                  <a:latin typeface="+mn-lt"/>
                  <a:ea typeface="+mn-ea"/>
                  <a:cs typeface="+mn-cs"/>
                </a:defRPr>
              </a:lvl2pPr>
              <a:lvl3pPr>
                <a:defRPr>
                  <a:solidFill>
                    <a:schemeClr val="dk1"/>
                  </a:solidFill>
                  <a:latin typeface="+mn-lt"/>
                  <a:ea typeface="+mn-ea"/>
                  <a:cs typeface="+mn-cs"/>
                </a:defRPr>
              </a:lvl3pPr>
              <a:lvl4pPr>
                <a:defRPr>
                  <a:solidFill>
                    <a:schemeClr val="dk1"/>
                  </a:solidFill>
                  <a:latin typeface="+mn-lt"/>
                  <a:ea typeface="+mn-ea"/>
                  <a:cs typeface="+mn-cs"/>
                </a:defRPr>
              </a:lvl4pPr>
              <a:lvl5pPr>
                <a:defRPr>
                  <a:solidFill>
                    <a:schemeClr val="dk1"/>
                  </a:solidFill>
                  <a:latin typeface="+mn-lt"/>
                  <a:ea typeface="+mn-ea"/>
                  <a:cs typeface="+mn-cs"/>
                </a:defRPr>
              </a:lvl5pPr>
              <a:lvl6pPr>
                <a:defRPr>
                  <a:solidFill>
                    <a:schemeClr val="dk1"/>
                  </a:solidFill>
                  <a:latin typeface="+mn-lt"/>
                  <a:ea typeface="+mn-ea"/>
                  <a:cs typeface="+mn-cs"/>
                </a:defRPr>
              </a:lvl6pPr>
              <a:lvl7pPr>
                <a:defRPr>
                  <a:solidFill>
                    <a:schemeClr val="dk1"/>
                  </a:solidFill>
                  <a:latin typeface="+mn-lt"/>
                  <a:ea typeface="+mn-ea"/>
                  <a:cs typeface="+mn-cs"/>
                </a:defRPr>
              </a:lvl7pPr>
              <a:lvl8pPr>
                <a:defRPr>
                  <a:solidFill>
                    <a:schemeClr val="dk1"/>
                  </a:solidFill>
                  <a:latin typeface="+mn-lt"/>
                  <a:ea typeface="+mn-ea"/>
                  <a:cs typeface="+mn-cs"/>
                </a:defRPr>
              </a:lvl8pPr>
              <a:lvl9pPr>
                <a:defRPr>
                  <a:solidFill>
                    <a:schemeClr val="dk1"/>
                  </a:solidFill>
                  <a:latin typeface="+mn-lt"/>
                  <a:ea typeface="+mn-ea"/>
                  <a:cs typeface="+mn-cs"/>
                </a:defRPr>
              </a:lvl9pPr>
            </a:lstStyle>
            <a:p>
              <a:pPr algn="l"/>
              <a:endParaRPr lang="ja-JP" altLang="en-US" sz="4244" dirty="0">
                <a:solidFill>
                  <a:srgbClr val="FF0000"/>
                </a:solidFill>
              </a:endParaRPr>
            </a:p>
          </p:txBody>
        </p:sp>
        <p:sp>
          <p:nvSpPr>
            <p:cNvPr id="20" name="テキスト ボックス 19">
              <a:extLst>
                <a:ext uri="{FF2B5EF4-FFF2-40B4-BE49-F238E27FC236}">
                  <a16:creationId xmlns:a16="http://schemas.microsoft.com/office/drawing/2014/main" id="{BE9F0E45-C20C-FF46-935E-B57C67C900D0}"/>
                </a:ext>
              </a:extLst>
            </p:cNvPr>
            <p:cNvSpPr txBox="1"/>
            <p:nvPr/>
          </p:nvSpPr>
          <p:spPr>
            <a:xfrm>
              <a:off x="7863381" y="2039232"/>
              <a:ext cx="2864291" cy="1397748"/>
            </a:xfrm>
            <a:prstGeom prst="rect">
              <a:avLst/>
            </a:prstGeom>
            <a:noFill/>
            <a:ln>
              <a:noFill/>
            </a:ln>
          </p:spPr>
          <p:txBody>
            <a:bodyPr wrap="none" lIns="64666" tIns="32335" rIns="64666" bIns="32335" rtlCol="0">
              <a:spAutoFit/>
            </a:bodyPr>
            <a:lstStyle/>
            <a:p>
              <a:r>
                <a:rPr kumimoji="1" lang="en-US" altLang="ja-JP" sz="6000" dirty="0">
                  <a:latin typeface="ＭＳ ゴシック" panose="020B0609070205080204" pitchFamily="49" charset="-128"/>
                  <a:ea typeface="ＭＳ ゴシック" panose="020B0609070205080204" pitchFamily="49" charset="-128"/>
                </a:rPr>
                <a:t>P◯◯</a:t>
              </a:r>
              <a:endParaRPr kumimoji="1" lang="ja-JP" altLang="en-US" sz="6000" dirty="0">
                <a:latin typeface="ＭＳ ゴシック" panose="020B0609070205080204" pitchFamily="49" charset="-128"/>
                <a:ea typeface="ＭＳ ゴシック" panose="020B0609070205080204" pitchFamily="49" charset="-128"/>
              </a:endParaRPr>
            </a:p>
          </p:txBody>
        </p:sp>
        <p:sp>
          <p:nvSpPr>
            <p:cNvPr id="23" name="テキスト ボックス 22">
              <a:extLst>
                <a:ext uri="{FF2B5EF4-FFF2-40B4-BE49-F238E27FC236}">
                  <a16:creationId xmlns:a16="http://schemas.microsoft.com/office/drawing/2014/main" id="{7E3A2BBE-4847-1647-B177-477A39544549}"/>
                </a:ext>
              </a:extLst>
            </p:cNvPr>
            <p:cNvSpPr txBox="1"/>
            <p:nvPr/>
          </p:nvSpPr>
          <p:spPr>
            <a:xfrm>
              <a:off x="5985845" y="731096"/>
              <a:ext cx="6619362" cy="1397748"/>
            </a:xfrm>
            <a:prstGeom prst="rect">
              <a:avLst/>
            </a:prstGeom>
            <a:noFill/>
            <a:ln>
              <a:noFill/>
            </a:ln>
          </p:spPr>
          <p:txBody>
            <a:bodyPr wrap="none" lIns="64666" tIns="32335" rIns="64666" bIns="32335" rtlCol="0">
              <a:spAutoFit/>
            </a:bodyPr>
            <a:lstStyle/>
            <a:p>
              <a:r>
                <a:rPr lang="ja-JP" altLang="en-US" sz="6000" dirty="0">
                  <a:latin typeface="ＭＳ ゴシック" panose="020B0609070205080204" pitchFamily="49" charset="-128"/>
                  <a:ea typeface="ＭＳ ゴシック" panose="020B0609070205080204" pitchFamily="49" charset="-128"/>
                </a:rPr>
                <a:t>ポスター</a:t>
              </a:r>
              <a:r>
                <a:rPr kumimoji="1" lang="ja-JP" altLang="en-US" sz="6000" dirty="0">
                  <a:latin typeface="ＭＳ ゴシック" panose="020B0609070205080204" pitchFamily="49" charset="-128"/>
                  <a:ea typeface="ＭＳ ゴシック" panose="020B0609070205080204" pitchFamily="49" charset="-128"/>
                </a:rPr>
                <a:t>番号</a:t>
              </a:r>
            </a:p>
          </p:txBody>
        </p:sp>
        <p:sp>
          <p:nvSpPr>
            <p:cNvPr id="22" name="テキスト ボックス 21">
              <a:extLst>
                <a:ext uri="{FF2B5EF4-FFF2-40B4-BE49-F238E27FC236}">
                  <a16:creationId xmlns:a16="http://schemas.microsoft.com/office/drawing/2014/main" id="{72CE1B1B-1C74-9843-BD32-251BA684F6E4}"/>
                </a:ext>
              </a:extLst>
            </p:cNvPr>
            <p:cNvSpPr txBox="1"/>
            <p:nvPr/>
          </p:nvSpPr>
          <p:spPr>
            <a:xfrm>
              <a:off x="12876899" y="734595"/>
              <a:ext cx="35004520" cy="2703173"/>
            </a:xfrm>
            <a:prstGeom prst="rect">
              <a:avLst/>
            </a:prstGeom>
            <a:noFill/>
            <a:ln>
              <a:noFill/>
            </a:ln>
          </p:spPr>
          <p:txBody>
            <a:bodyPr wrap="square" lIns="64666" tIns="32335" rIns="64666" bIns="32335" rtlCol="0">
              <a:spAutoFit/>
            </a:bodyPr>
            <a:lstStyle/>
            <a:p>
              <a:pPr algn="ctr"/>
              <a:r>
                <a:rPr lang="ja-JP" altLang="en-US" sz="6000" dirty="0">
                  <a:latin typeface="ＭＳ ゴシック" panose="020B0609070205080204" pitchFamily="49" charset="-128"/>
                  <a:ea typeface="ＭＳ ゴシック" panose="020B0609070205080204" pitchFamily="49" charset="-128"/>
                </a:rPr>
                <a:t>研究開発課題名</a:t>
              </a:r>
              <a:endParaRPr lang="en-US" altLang="ja-JP" sz="6000" dirty="0">
                <a:latin typeface="ＭＳ ゴシック" panose="020B0609070205080204" pitchFamily="49" charset="-128"/>
                <a:ea typeface="ＭＳ ゴシック" panose="020B0609070205080204" pitchFamily="49" charset="-128"/>
              </a:endParaRPr>
            </a:p>
            <a:p>
              <a:pPr algn="ct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1</a:t>
              </a:r>
              <a:r>
                <a:rPr lang="en-US" altLang="ja-JP" sz="6000" dirty="0">
                  <a:latin typeface="ＭＳ ゴシック" panose="020B0609070205080204" pitchFamily="49" charset="-128"/>
                  <a:ea typeface="ＭＳ ゴシック" panose="020B0609070205080204" pitchFamily="49" charset="-128"/>
                </a:rPr>
                <a:t>, </a:t>
              </a: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2</a:t>
              </a:r>
              <a:r>
                <a:rPr lang="en-US" altLang="ja-JP" sz="6000" dirty="0">
                  <a:latin typeface="ＭＳ ゴシック" panose="020B0609070205080204" pitchFamily="49" charset="-128"/>
                  <a:ea typeface="ＭＳ ゴシック" panose="020B0609070205080204" pitchFamily="49" charset="-128"/>
                </a:rPr>
                <a:t>, </a:t>
              </a:r>
              <a:r>
                <a:rPr lang="ja-JP" altLang="en-US" sz="6000" dirty="0">
                  <a:latin typeface="ＭＳ ゴシック" panose="020B0609070205080204" pitchFamily="49" charset="-128"/>
                  <a:ea typeface="ＭＳ ゴシック" panose="020B0609070205080204" pitchFamily="49" charset="-128"/>
                </a:rPr>
                <a:t>名前</a:t>
              </a:r>
              <a:r>
                <a:rPr lang="en-US" altLang="ja-JP" sz="6000" baseline="30000" dirty="0">
                  <a:latin typeface="ＭＳ ゴシック" panose="020B0609070205080204" pitchFamily="49" charset="-128"/>
                  <a:ea typeface="ＭＳ ゴシック" panose="020B0609070205080204" pitchFamily="49" charset="-128"/>
                </a:rPr>
                <a:t>2</a:t>
              </a:r>
              <a:r>
                <a:rPr lang="ja-JP" altLang="en-US" sz="6000" baseline="30000" dirty="0">
                  <a:latin typeface="ＭＳ ゴシック" panose="020B0609070205080204" pitchFamily="49" charset="-128"/>
                  <a:ea typeface="ＭＳ ゴシック" panose="020B0609070205080204" pitchFamily="49" charset="-128"/>
                </a:rPr>
                <a:t>　１</a:t>
              </a:r>
              <a:r>
                <a:rPr lang="ja-JP" altLang="en-US" sz="6000" dirty="0">
                  <a:latin typeface="ＭＳ ゴシック" panose="020B0609070205080204" pitchFamily="49" charset="-128"/>
                  <a:ea typeface="ＭＳ ゴシック" panose="020B0609070205080204" pitchFamily="49" charset="-128"/>
                </a:rPr>
                <a:t>所属機関</a:t>
              </a:r>
              <a:r>
                <a:rPr lang="en-US" altLang="ja-JP" sz="6000" baseline="30000" dirty="0">
                  <a:latin typeface="ＭＳ ゴシック" panose="020B0609070205080204" pitchFamily="49" charset="-128"/>
                  <a:ea typeface="ＭＳ ゴシック" panose="020B0609070205080204" pitchFamily="49" charset="-128"/>
                </a:rPr>
                <a:t>, 2</a:t>
              </a:r>
              <a:r>
                <a:rPr lang="ja-JP" altLang="en-US" sz="6000" dirty="0">
                  <a:latin typeface="ＭＳ ゴシック" panose="020B0609070205080204" pitchFamily="49" charset="-128"/>
                  <a:ea typeface="ＭＳ ゴシック" panose="020B0609070205080204" pitchFamily="49" charset="-128"/>
                </a:rPr>
                <a:t>所属機関</a:t>
              </a:r>
              <a:r>
                <a:rPr lang="en-US" altLang="ja-JP" sz="6000" baseline="30000" dirty="0">
                  <a:latin typeface="ＭＳ ゴシック" panose="020B0609070205080204" pitchFamily="49" charset="-128"/>
                  <a:ea typeface="ＭＳ ゴシック" panose="020B0609070205080204" pitchFamily="49" charset="-128"/>
                </a:rPr>
                <a:t> </a:t>
              </a:r>
              <a:endParaRPr lang="ja-JP" altLang="en-US" sz="6000" dirty="0">
                <a:latin typeface="ＭＳ ゴシック" panose="020B0609070205080204" pitchFamily="49" charset="-128"/>
                <a:ea typeface="ＭＳ ゴシック" panose="020B0609070205080204" pitchFamily="49" charset="-128"/>
              </a:endParaRPr>
            </a:p>
          </p:txBody>
        </p:sp>
      </p:grpSp>
      <p:sp>
        <p:nvSpPr>
          <p:cNvPr id="29" name="角丸四角形吹き出し 28">
            <a:extLst>
              <a:ext uri="{FF2B5EF4-FFF2-40B4-BE49-F238E27FC236}">
                <a16:creationId xmlns:a16="http://schemas.microsoft.com/office/drawing/2014/main" id="{F1CE0E5D-4A4D-BB42-8B98-C1B914237507}"/>
              </a:ext>
            </a:extLst>
          </p:cNvPr>
          <p:cNvSpPr/>
          <p:nvPr/>
        </p:nvSpPr>
        <p:spPr>
          <a:xfrm>
            <a:off x="25755390" y="596438"/>
            <a:ext cx="4299585" cy="1618936"/>
          </a:xfrm>
          <a:prstGeom prst="wedgeRoundRectCallout">
            <a:avLst>
              <a:gd name="adj1" fmla="val -173420"/>
              <a:gd name="adj2" fmla="val -20134"/>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3500" b="1" dirty="0">
                <a:latin typeface="ＭＳ ゴシック" panose="020B0609070205080204" pitchFamily="49" charset="-128"/>
                <a:ea typeface="ＭＳ ゴシック" panose="020B0609070205080204" pitchFamily="49" charset="-128"/>
              </a:rPr>
              <a:t>タイトル</a:t>
            </a:r>
            <a:endParaRPr lang="en-US" altLang="ja-JP" sz="3500" b="1" dirty="0">
              <a:latin typeface="ＭＳ ゴシック" panose="020B0609070205080204" pitchFamily="49" charset="-128"/>
              <a:ea typeface="ＭＳ ゴシック" panose="020B0609070205080204" pitchFamily="49" charset="-128"/>
            </a:endParaRPr>
          </a:p>
          <a:p>
            <a:pPr algn="ctr"/>
            <a:r>
              <a:rPr lang="ja-JP" altLang="en-US" sz="3395"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3395" b="1" dirty="0">
                <a:solidFill>
                  <a:srgbClr val="FF0000"/>
                </a:solidFill>
                <a:latin typeface="ＭＳ ゴシック" panose="020B0609070205080204" pitchFamily="49" charset="-128"/>
                <a:ea typeface="ＭＳ ゴシック" panose="020B0609070205080204" pitchFamily="49" charset="-128"/>
              </a:rPr>
              <a:t>60pt</a:t>
            </a:r>
          </a:p>
        </p:txBody>
      </p:sp>
      <p:sp>
        <p:nvSpPr>
          <p:cNvPr id="27" name="正方形/長方形 26"/>
          <p:cNvSpPr/>
          <p:nvPr/>
        </p:nvSpPr>
        <p:spPr>
          <a:xfrm>
            <a:off x="14077990" y="7238547"/>
            <a:ext cx="2119232" cy="830997"/>
          </a:xfrm>
          <a:prstGeom prst="rect">
            <a:avLst/>
          </a:prstGeom>
        </p:spPr>
        <p:txBody>
          <a:bodyPr wrap="square">
            <a:spAutoFit/>
          </a:bodyPr>
          <a:lstStyle/>
          <a:p>
            <a:r>
              <a:rPr lang="en-US" altLang="ja-JP" sz="4800" dirty="0">
                <a:solidFill>
                  <a:srgbClr val="FF0000"/>
                </a:solidFill>
                <a:latin typeface="ＭＳ ゴシック" panose="020B0609070205080204" pitchFamily="49" charset="-128"/>
                <a:ea typeface="ＭＳ ゴシック" panose="020B0609070205080204" pitchFamily="49" charset="-128"/>
                <a:cs typeface="ＭＳ Ｐ明朝"/>
              </a:rPr>
              <a:t>[</a:t>
            </a:r>
            <a:r>
              <a:rPr lang="ja-JP" altLang="en-US" sz="4800" dirty="0">
                <a:solidFill>
                  <a:srgbClr val="FF0000"/>
                </a:solidFill>
                <a:latin typeface="ＭＳ ゴシック" panose="020B0609070205080204" pitchFamily="49" charset="-128"/>
                <a:ea typeface="ＭＳ ゴシック" panose="020B0609070205080204" pitchFamily="49" charset="-128"/>
                <a:cs typeface="ＭＳ Ｐ明朝"/>
              </a:rPr>
              <a:t>注意</a:t>
            </a:r>
            <a:r>
              <a:rPr lang="en-US" altLang="ja-JP" sz="4800" dirty="0">
                <a:solidFill>
                  <a:srgbClr val="FF0000"/>
                </a:solidFill>
                <a:latin typeface="ＭＳ ゴシック" panose="020B0609070205080204" pitchFamily="49" charset="-128"/>
                <a:ea typeface="ＭＳ ゴシック" panose="020B0609070205080204" pitchFamily="49" charset="-128"/>
                <a:cs typeface="ＭＳ Ｐ明朝"/>
              </a:rPr>
              <a:t>]</a:t>
            </a:r>
            <a:endParaRPr lang="ja-JP" altLang="en-US" sz="4000" dirty="0">
              <a:latin typeface="ＭＳ ゴシック" panose="020B0609070205080204" pitchFamily="49" charset="-128"/>
              <a:ea typeface="ＭＳ ゴシック" panose="020B0609070205080204" pitchFamily="49" charset="-128"/>
            </a:endParaRPr>
          </a:p>
        </p:txBody>
      </p:sp>
      <p:sp>
        <p:nvSpPr>
          <p:cNvPr id="30" name="角丸四角形吹き出し 29">
            <a:extLst>
              <a:ext uri="{FF2B5EF4-FFF2-40B4-BE49-F238E27FC236}">
                <a16:creationId xmlns:a16="http://schemas.microsoft.com/office/drawing/2014/main" id="{41BD0763-A224-CB4F-A984-2FD3B04AE60B}"/>
              </a:ext>
            </a:extLst>
          </p:cNvPr>
          <p:cNvSpPr/>
          <p:nvPr/>
        </p:nvSpPr>
        <p:spPr>
          <a:xfrm>
            <a:off x="12215694" y="12561394"/>
            <a:ext cx="5843824" cy="1730709"/>
          </a:xfrm>
          <a:prstGeom prst="wedgeRoundRectCallout">
            <a:avLst>
              <a:gd name="adj1" fmla="val 4151"/>
              <a:gd name="adj2" fmla="val -163884"/>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3395" dirty="0">
                <a:solidFill>
                  <a:schemeClr val="tx1"/>
                </a:solidFill>
                <a:latin typeface="ＭＳ ゴシック" panose="020B0609070205080204" pitchFamily="49" charset="-128"/>
                <a:ea typeface="ＭＳ ゴシック" panose="020B0609070205080204" pitchFamily="49" charset="-128"/>
              </a:rPr>
              <a:t>本文</a:t>
            </a:r>
            <a:endParaRPr lang="en-US" altLang="ja-JP" sz="3395" dirty="0">
              <a:solidFill>
                <a:schemeClr val="tx1"/>
              </a:solidFill>
              <a:latin typeface="ＭＳ ゴシック" panose="020B0609070205080204" pitchFamily="49" charset="-128"/>
              <a:ea typeface="ＭＳ ゴシック" panose="020B0609070205080204" pitchFamily="49" charset="-128"/>
            </a:endParaRPr>
          </a:p>
          <a:p>
            <a:pPr algn="ctr"/>
            <a:r>
              <a:rPr lang="ja-JP" altLang="en-US" sz="3395"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3395" b="1" dirty="0">
                <a:solidFill>
                  <a:srgbClr val="FF0000"/>
                </a:solidFill>
                <a:latin typeface="ＭＳ ゴシック" panose="020B0609070205080204" pitchFamily="49" charset="-128"/>
                <a:ea typeface="ＭＳ ゴシック" panose="020B0609070205080204" pitchFamily="49" charset="-128"/>
              </a:rPr>
              <a:t>36pt</a:t>
            </a:r>
            <a:r>
              <a:rPr lang="ja-JP" altLang="en-US" sz="3395" b="1" dirty="0">
                <a:solidFill>
                  <a:srgbClr val="FF0000"/>
                </a:solidFill>
                <a:latin typeface="ＭＳ ゴシック" panose="020B0609070205080204" pitchFamily="49" charset="-128"/>
                <a:ea typeface="ＭＳ ゴシック" panose="020B0609070205080204" pitchFamily="49" charset="-128"/>
              </a:rPr>
              <a:t>以上</a:t>
            </a:r>
          </a:p>
        </p:txBody>
      </p:sp>
      <p:sp>
        <p:nvSpPr>
          <p:cNvPr id="31" name="正方形/長方形 30">
            <a:extLst>
              <a:ext uri="{FF2B5EF4-FFF2-40B4-BE49-F238E27FC236}">
                <a16:creationId xmlns:a16="http://schemas.microsoft.com/office/drawing/2014/main" id="{800C8948-5C84-D74B-BC5B-ACB732F7A9B5}"/>
              </a:ext>
            </a:extLst>
          </p:cNvPr>
          <p:cNvSpPr/>
          <p:nvPr/>
        </p:nvSpPr>
        <p:spPr>
          <a:xfrm>
            <a:off x="8620569" y="17282770"/>
            <a:ext cx="13034074" cy="1345494"/>
          </a:xfrm>
          <a:prstGeom prst="rect">
            <a:avLst/>
          </a:prstGeom>
          <a:solidFill>
            <a:schemeClr val="accent1"/>
          </a:solidFill>
        </p:spPr>
        <p:style>
          <a:lnRef idx="3">
            <a:schemeClr val="lt1"/>
          </a:lnRef>
          <a:fillRef idx="1">
            <a:schemeClr val="accent2"/>
          </a:fillRef>
          <a:effectRef idx="1">
            <a:schemeClr val="accent2"/>
          </a:effectRef>
          <a:fontRef idx="minor">
            <a:schemeClr val="lt1"/>
          </a:fontRef>
        </p:style>
        <p:txBody>
          <a:bodyPr rtlCol="0" anchor="ctr"/>
          <a:lstStyle/>
          <a:p>
            <a:pPr algn="ctr"/>
            <a:r>
              <a:rPr lang="en-US" altLang="ja-JP" sz="4800" dirty="0">
                <a:solidFill>
                  <a:schemeClr val="bg1"/>
                </a:solidFill>
                <a:latin typeface="ＭＳ ゴシック" panose="020B0609070205080204" pitchFamily="49" charset="-128"/>
                <a:ea typeface="ＭＳ ゴシック" panose="020B0609070205080204" pitchFamily="49" charset="-128"/>
                <a:cs typeface="ＭＳ Ｐゴシック"/>
              </a:rPr>
              <a:t>※</a:t>
            </a:r>
            <a:r>
              <a:rPr lang="ja-JP" altLang="en-US" sz="4800" dirty="0">
                <a:solidFill>
                  <a:schemeClr val="bg1"/>
                </a:solidFill>
                <a:latin typeface="ＭＳ ゴシック" panose="020B0609070205080204" pitchFamily="49" charset="-128"/>
                <a:ea typeface="ＭＳ ゴシック" panose="020B0609070205080204" pitchFamily="49" charset="-128"/>
                <a:cs typeface="ＭＳ Ｐゴシック"/>
              </a:rPr>
              <a:t>ポスター作成についての注意事項</a:t>
            </a:r>
            <a:r>
              <a:rPr lang="en-US" altLang="ja-JP" sz="4800" dirty="0">
                <a:solidFill>
                  <a:schemeClr val="bg1"/>
                </a:solidFill>
                <a:latin typeface="ＭＳ ゴシック" panose="020B0609070205080204" pitchFamily="49" charset="-128"/>
                <a:ea typeface="ＭＳ ゴシック" panose="020B0609070205080204" pitchFamily="49" charset="-128"/>
                <a:cs typeface="ＭＳ Ｐゴシック"/>
              </a:rPr>
              <a:t>※</a:t>
            </a:r>
          </a:p>
        </p:txBody>
      </p:sp>
      <p:graphicFrame>
        <p:nvGraphicFramePr>
          <p:cNvPr id="32" name="表 31"/>
          <p:cNvGraphicFramePr>
            <a:graphicFrameLocks noGrp="1"/>
          </p:cNvGraphicFramePr>
          <p:nvPr>
            <p:extLst>
              <p:ext uri="{D42A27DB-BD31-4B8C-83A1-F6EECF244321}">
                <p14:modId xmlns:p14="http://schemas.microsoft.com/office/powerpoint/2010/main" val="419905460"/>
              </p:ext>
            </p:extLst>
          </p:nvPr>
        </p:nvGraphicFramePr>
        <p:xfrm>
          <a:off x="3307556" y="18979711"/>
          <a:ext cx="23660100" cy="22104000"/>
        </p:xfrm>
        <a:graphic>
          <a:graphicData uri="http://schemas.openxmlformats.org/drawingml/2006/table">
            <a:tbl>
              <a:tblPr firstRow="1" bandRow="1">
                <a:tableStyleId>{BC89EF96-8CEA-46FF-86C4-4CE0E7609802}</a:tableStyleId>
              </a:tblPr>
              <a:tblGrid>
                <a:gridCol w="5538323">
                  <a:extLst>
                    <a:ext uri="{9D8B030D-6E8A-4147-A177-3AD203B41FA5}">
                      <a16:colId xmlns:a16="http://schemas.microsoft.com/office/drawing/2014/main" val="20000"/>
                    </a:ext>
                  </a:extLst>
                </a:gridCol>
                <a:gridCol w="18121777">
                  <a:extLst>
                    <a:ext uri="{9D8B030D-6E8A-4147-A177-3AD203B41FA5}">
                      <a16:colId xmlns:a16="http://schemas.microsoft.com/office/drawing/2014/main" val="20001"/>
                    </a:ext>
                  </a:extLst>
                </a:gridCol>
              </a:tblGrid>
              <a:tr h="2520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アプリケーション</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3400" b="0" dirty="0">
                          <a:latin typeface="ＭＳ ゴシック" panose="020B0609070205080204" pitchFamily="49" charset="-128"/>
                          <a:ea typeface="ＭＳ ゴシック" panose="020B0609070205080204" pitchFamily="49" charset="-128"/>
                        </a:rPr>
                        <a:t>　</a:t>
                      </a:r>
                      <a:r>
                        <a:rPr kumimoji="1" lang="en-US" altLang="ja-JP" sz="3400" b="0" dirty="0">
                          <a:latin typeface="ＭＳ ゴシック" panose="020B0609070205080204" pitchFamily="49" charset="-128"/>
                          <a:ea typeface="ＭＳ ゴシック" panose="020B0609070205080204" pitchFamily="49" charset="-128"/>
                        </a:rPr>
                        <a:t>PowerPoint</a:t>
                      </a:r>
                      <a:r>
                        <a:rPr kumimoji="1" lang="ja-JP" altLang="en-US" sz="3400" b="0" dirty="0">
                          <a:latin typeface="ＭＳ ゴシック" panose="020B0609070205080204" pitchFamily="49" charset="-128"/>
                          <a:ea typeface="ＭＳ ゴシック" panose="020B0609070205080204" pitchFamily="49" charset="-128"/>
                        </a:rPr>
                        <a:t>で作成してください。</a:t>
                      </a:r>
                      <a:endParaRPr kumimoji="1" lang="en-US" altLang="ja-JP" sz="3400" b="0" dirty="0">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0"/>
                  </a:ext>
                </a:extLst>
              </a:tr>
              <a:tr h="2520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ファイル名</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ポスター番号</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_</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発表者名</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.pptx】</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としてください。</a:t>
                      </a:r>
                    </a:p>
                    <a:p>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例</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)P-001_</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山田太郎</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.pptx</a:t>
                      </a:r>
                    </a:p>
                    <a:p>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※PowerPoint</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データを提出ください。</a:t>
                      </a:r>
                      <a:endPar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endParaRP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709468914"/>
                  </a:ext>
                </a:extLst>
              </a:tr>
              <a:tr h="3492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フォント種類</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3400" b="0" dirty="0">
                          <a:latin typeface="ＭＳ ゴシック" panose="020B0609070205080204" pitchFamily="49" charset="-128"/>
                          <a:ea typeface="ＭＳ ゴシック" panose="020B0609070205080204" pitchFamily="49" charset="-128"/>
                        </a:rPr>
                        <a:t>　特に指定はございません。</a:t>
                      </a:r>
                      <a:endParaRPr kumimoji="1" lang="en-US" altLang="ja-JP" sz="3400" b="0" dirty="0">
                        <a:latin typeface="ＭＳ ゴシック" panose="020B0609070205080204" pitchFamily="49" charset="-128"/>
                        <a:ea typeface="ＭＳ ゴシック" panose="020B0609070205080204" pitchFamily="49" charset="-128"/>
                      </a:endParaRPr>
                    </a:p>
                    <a:p>
                      <a:r>
                        <a:rPr kumimoji="1" lang="ja-JP" altLang="en-US" sz="3400" b="0" dirty="0">
                          <a:latin typeface="ＭＳ ゴシック" panose="020B0609070205080204" pitchFamily="49" charset="-128"/>
                          <a:ea typeface="ＭＳ ゴシック" panose="020B0609070205080204" pitchFamily="49" charset="-128"/>
                        </a:rPr>
                        <a:t>　・</a:t>
                      </a:r>
                      <a:r>
                        <a:rPr kumimoji="1" lang="ja-JP" altLang="en-US" sz="3400" b="0" dirty="0">
                          <a:solidFill>
                            <a:srgbClr val="FF0000"/>
                          </a:solidFill>
                          <a:latin typeface="ＭＳ ゴシック" panose="020B0609070205080204" pitchFamily="49" charset="-128"/>
                          <a:ea typeface="ＭＳ ゴシック" panose="020B0609070205080204" pitchFamily="49" charset="-128"/>
                        </a:rPr>
                        <a:t>標準フォント以外を使用される</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場合は、フォントを埋め込み、非圧縮の</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PDF</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データに</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p>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　　変換したものをご提出ください。</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p>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・フォントの埋め込みが不可能な場合は、テキストをビットマップに変換したものをご</a:t>
                      </a:r>
                      <a:endPar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endParaRPr>
                    </a:p>
                    <a:p>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提出ください。</a:t>
                      </a:r>
                      <a:endPar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endParaRP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bg1"/>
                    </a:solidFill>
                  </a:tcPr>
                </a:tc>
                <a:extLst>
                  <a:ext uri="{0D108BD9-81ED-4DB2-BD59-A6C34878D82A}">
                    <a16:rowId xmlns:a16="http://schemas.microsoft.com/office/drawing/2014/main" val="10003"/>
                  </a:ext>
                </a:extLst>
              </a:tr>
              <a:tr h="3492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フォントサイズ</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3400" b="0" dirty="0">
                          <a:solidFill>
                            <a:schemeClr val="tx1"/>
                          </a:solidFill>
                          <a:latin typeface="ＭＳ ゴシック" panose="020B0609070205080204" pitchFamily="49" charset="-128"/>
                          <a:ea typeface="ＭＳ ゴシック" panose="020B0609070205080204" pitchFamily="49" charset="-128"/>
                        </a:rPr>
                        <a:t>　タイトル：</a:t>
                      </a:r>
                      <a:r>
                        <a:rPr lang="ja-JP" altLang="en-US" sz="34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3400" b="0" dirty="0">
                          <a:solidFill>
                            <a:schemeClr val="tx1"/>
                          </a:solidFill>
                          <a:latin typeface="ＭＳ ゴシック" panose="020B0609070205080204" pitchFamily="49" charset="-128"/>
                          <a:ea typeface="ＭＳ ゴシック" panose="020B0609070205080204" pitchFamily="49" charset="-128"/>
                        </a:rPr>
                        <a:t>60pt</a:t>
                      </a:r>
                    </a:p>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3400" b="0" dirty="0">
                          <a:solidFill>
                            <a:schemeClr val="tx1"/>
                          </a:solidFill>
                          <a:latin typeface="ＭＳ ゴシック" panose="020B0609070205080204" pitchFamily="49" charset="-128"/>
                          <a:ea typeface="ＭＳ ゴシック" panose="020B0609070205080204" pitchFamily="49" charset="-128"/>
                        </a:rPr>
                        <a:t>　小見出し：</a:t>
                      </a:r>
                      <a:r>
                        <a:rPr lang="ja-JP" altLang="en-US" sz="34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3400" b="0" dirty="0">
                          <a:solidFill>
                            <a:schemeClr val="tx1"/>
                          </a:solidFill>
                          <a:latin typeface="ＭＳ ゴシック" panose="020B0609070205080204" pitchFamily="49" charset="-128"/>
                          <a:ea typeface="ＭＳ ゴシック" panose="020B0609070205080204" pitchFamily="49" charset="-128"/>
                        </a:rPr>
                        <a:t>48pt</a:t>
                      </a:r>
                      <a:r>
                        <a:rPr lang="ja-JP" altLang="en-US" sz="3400" b="0" dirty="0">
                          <a:solidFill>
                            <a:schemeClr val="tx1"/>
                          </a:solidFill>
                          <a:latin typeface="ＭＳ ゴシック" panose="020B0609070205080204" pitchFamily="49" charset="-128"/>
                          <a:ea typeface="ＭＳ ゴシック" panose="020B0609070205080204" pitchFamily="49" charset="-128"/>
                        </a:rPr>
                        <a:t>以上</a:t>
                      </a:r>
                      <a:endParaRPr lang="en-US" altLang="ja-JP" sz="3400" b="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3400" b="0" dirty="0">
                          <a:solidFill>
                            <a:schemeClr val="tx1"/>
                          </a:solidFill>
                          <a:latin typeface="ＭＳ ゴシック" panose="020B0609070205080204" pitchFamily="49" charset="-128"/>
                          <a:ea typeface="ＭＳ ゴシック" panose="020B0609070205080204" pitchFamily="49" charset="-128"/>
                        </a:rPr>
                        <a:t>　本文　　：</a:t>
                      </a:r>
                      <a:r>
                        <a:rPr lang="ja-JP" altLang="en-US" sz="3400" b="0" dirty="0">
                          <a:solidFill>
                            <a:schemeClr val="tx1"/>
                          </a:solidFill>
                          <a:latin typeface="ＭＳ ゴシック" panose="020B0609070205080204" pitchFamily="49" charset="-128"/>
                          <a:ea typeface="ＭＳ ゴシック" panose="020B0609070205080204" pitchFamily="49" charset="-128"/>
                        </a:rPr>
                        <a:t>フォントサイズ</a:t>
                      </a:r>
                      <a:r>
                        <a:rPr lang="en-US" altLang="ja-JP" sz="3400" b="0" dirty="0">
                          <a:solidFill>
                            <a:schemeClr val="tx1"/>
                          </a:solidFill>
                          <a:latin typeface="ＭＳ ゴシック" panose="020B0609070205080204" pitchFamily="49" charset="-128"/>
                          <a:ea typeface="ＭＳ ゴシック" panose="020B0609070205080204" pitchFamily="49" charset="-128"/>
                        </a:rPr>
                        <a:t>36pt</a:t>
                      </a:r>
                      <a:r>
                        <a:rPr lang="ja-JP" altLang="en-US" sz="3400" b="0" dirty="0">
                          <a:solidFill>
                            <a:schemeClr val="tx1"/>
                          </a:solidFill>
                          <a:latin typeface="ＭＳ ゴシック" panose="020B0609070205080204" pitchFamily="49" charset="-128"/>
                          <a:ea typeface="ＭＳ ゴシック" panose="020B0609070205080204" pitchFamily="49" charset="-128"/>
                        </a:rPr>
                        <a:t>以上</a:t>
                      </a:r>
                      <a:endParaRPr lang="en-US" altLang="ja-JP" sz="3400" b="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2366147" rtl="0" eaLnBrk="1" fontAlgn="auto" latinLnBrk="0" hangingPunct="1">
                        <a:lnSpc>
                          <a:spcPct val="100000"/>
                        </a:lnSpc>
                        <a:spcBef>
                          <a:spcPts val="0"/>
                        </a:spcBef>
                        <a:spcAft>
                          <a:spcPts val="0"/>
                        </a:spcAft>
                        <a:buClrTx/>
                        <a:buSzTx/>
                        <a:buFontTx/>
                        <a:buNone/>
                        <a:tabLst/>
                        <a:defRPr/>
                      </a:pPr>
                      <a:r>
                        <a:rPr lang="ja-JP" altLang="en-US" sz="3400" b="0" dirty="0">
                          <a:solidFill>
                            <a:schemeClr val="tx1"/>
                          </a:solidFill>
                          <a:latin typeface="ＭＳ ゴシック" panose="020B0609070205080204" pitchFamily="49" charset="-128"/>
                          <a:ea typeface="ＭＳ ゴシック" panose="020B0609070205080204" pitchFamily="49" charset="-128"/>
                        </a:rPr>
                        <a:t>　</a:t>
                      </a:r>
                      <a:r>
                        <a:rPr lang="en-US" altLang="ja-JP" sz="3400" b="0" dirty="0">
                          <a:solidFill>
                            <a:schemeClr val="tx1"/>
                          </a:solidFill>
                          <a:latin typeface="ＭＳ ゴシック" panose="020B0609070205080204" pitchFamily="49" charset="-128"/>
                          <a:ea typeface="ＭＳ ゴシック" panose="020B0609070205080204" pitchFamily="49" charset="-128"/>
                        </a:rPr>
                        <a:t>※</a:t>
                      </a:r>
                      <a:r>
                        <a:rPr lang="ja-JP" altLang="en-US" sz="3400" b="0" dirty="0">
                          <a:solidFill>
                            <a:schemeClr val="tx1"/>
                          </a:solidFill>
                          <a:latin typeface="ＭＳ ゴシック" panose="020B0609070205080204" pitchFamily="49" charset="-128"/>
                          <a:ea typeface="ＭＳ ゴシック" panose="020B0609070205080204" pitchFamily="49" charset="-128"/>
                        </a:rPr>
                        <a:t>フォントサイズが小さいと画面上で文字がつぶれる可能性があります。</a:t>
                      </a:r>
                      <a:endParaRPr lang="en-US" altLang="ja-JP" sz="3400" b="0" dirty="0">
                        <a:solidFill>
                          <a:schemeClr val="tx1"/>
                        </a:solidFill>
                        <a:latin typeface="ＭＳ ゴシック" panose="020B0609070205080204" pitchFamily="49" charset="-128"/>
                        <a:ea typeface="ＭＳ ゴシック" panose="020B0609070205080204" pitchFamily="49" charset="-128"/>
                      </a:endParaRPr>
                    </a:p>
                    <a:p>
                      <a:pPr marL="0" marR="0" lvl="0" indent="0" algn="l" defTabSz="2366147" rtl="0" eaLnBrk="1" fontAlgn="auto" latinLnBrk="0" hangingPunct="1">
                        <a:lnSpc>
                          <a:spcPct val="100000"/>
                        </a:lnSpc>
                        <a:spcBef>
                          <a:spcPts val="0"/>
                        </a:spcBef>
                        <a:spcAft>
                          <a:spcPts val="0"/>
                        </a:spcAft>
                        <a:buClrTx/>
                        <a:buSzTx/>
                        <a:buFontTx/>
                        <a:buNone/>
                        <a:tabLst/>
                        <a:defRPr/>
                      </a:pPr>
                      <a:r>
                        <a:rPr lang="ja-JP" altLang="en-US" sz="3400" b="0" dirty="0">
                          <a:solidFill>
                            <a:schemeClr val="tx1"/>
                          </a:solidFill>
                          <a:latin typeface="ＭＳ ゴシック" panose="020B0609070205080204" pitchFamily="49" charset="-128"/>
                          <a:ea typeface="ＭＳ ゴシック" panose="020B0609070205080204" pitchFamily="49" charset="-128"/>
                        </a:rPr>
                        <a:t>　</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基本的に、ご提出頂く「</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01. </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ポスターデータ」</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A0</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版を</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A4</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版に変更し予稿集・</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Web</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サイト</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p>
                      <a:pPr marL="0" marR="0" lvl="0" indent="0" algn="l" defTabSz="2366147" rtl="0" eaLnBrk="1" fontAlgn="auto" latinLnBrk="0" hangingPunct="1">
                        <a:lnSpc>
                          <a:spcPct val="100000"/>
                        </a:lnSpc>
                        <a:spcBef>
                          <a:spcPts val="0"/>
                        </a:spcBef>
                        <a:spcAft>
                          <a:spcPts val="0"/>
                        </a:spcAft>
                        <a:buClrTx/>
                        <a:buSzTx/>
                        <a:buFontTx/>
                        <a:buNone/>
                        <a:tabLst/>
                        <a:defRPr/>
                      </a:pP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　　に掲載します。</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txBody>
                  <a:tcPr marL="64676" marR="64676" marT="32338" marB="32338" anchor="ctr">
                    <a:lnL w="12700" cap="flat" cmpd="sng" algn="ctr">
                      <a:solidFill>
                        <a:schemeClr val="tx1"/>
                      </a:solidFill>
                      <a:prstDash val="solid"/>
                      <a:round/>
                      <a:headEnd type="none" w="med" len="med"/>
                      <a:tailEnd type="none" w="med" len="med"/>
                    </a:lnL>
                    <a:lnT w="12700" cap="flat" cmpd="sng" algn="ctr">
                      <a:solidFill>
                        <a:schemeClr val="tx1"/>
                      </a:solidFill>
                      <a:prstDash val="solid"/>
                      <a:round/>
                      <a:headEnd type="none" w="med" len="med"/>
                      <a:tailEnd type="none" w="med" len="med"/>
                    </a:lnT>
                    <a:solidFill>
                      <a:schemeClr val="bg1"/>
                    </a:solidFill>
                  </a:tcPr>
                </a:tc>
                <a:extLst>
                  <a:ext uri="{0D108BD9-81ED-4DB2-BD59-A6C34878D82A}">
                    <a16:rowId xmlns:a16="http://schemas.microsoft.com/office/drawing/2014/main" val="10004"/>
                  </a:ext>
                </a:extLst>
              </a:tr>
              <a:tr h="2520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図、表、写真</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3400" b="0" dirty="0">
                          <a:latin typeface="ＭＳ ゴシック" panose="020B0609070205080204" pitchFamily="49" charset="-128"/>
                          <a:ea typeface="ＭＳ ゴシック" panose="020B0609070205080204" pitchFamily="49" charset="-128"/>
                        </a:rPr>
                        <a:t>　・</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画像データ等軽量化せず高解像度のデータ</a:t>
                      </a:r>
                      <a:r>
                        <a:rPr kumimoji="1" lang="ja-JP" altLang="en-US" sz="3400" b="0" dirty="0">
                          <a:latin typeface="ＭＳ ゴシック" panose="020B0609070205080204" pitchFamily="49" charset="-128"/>
                          <a:ea typeface="ＭＳ ゴシック" panose="020B0609070205080204" pitchFamily="49" charset="-128"/>
                        </a:rPr>
                        <a:t>を使用してください。</a:t>
                      </a:r>
                      <a:endParaRPr kumimoji="1" lang="en-US" altLang="ja-JP" sz="3400" b="0" dirty="0">
                        <a:latin typeface="ＭＳ ゴシック" panose="020B0609070205080204" pitchFamily="49" charset="-128"/>
                        <a:ea typeface="ＭＳ ゴシック" panose="020B0609070205080204" pitchFamily="49" charset="-128"/>
                      </a:endParaRPr>
                    </a:p>
                    <a:p>
                      <a:r>
                        <a:rPr kumimoji="1" lang="ja-JP" altLang="en-US" sz="3400" b="0" dirty="0">
                          <a:latin typeface="ＭＳ ゴシック" panose="020B0609070205080204" pitchFamily="49" charset="-128"/>
                          <a:ea typeface="ＭＳ ゴシック" panose="020B0609070205080204" pitchFamily="49" charset="-128"/>
                        </a:rPr>
                        <a:t>　・著作権等ご自身でクリアにできているものの使用に限ります。</a:t>
                      </a:r>
                      <a:endParaRPr kumimoji="1" lang="en-US" altLang="ja-JP" sz="3400" b="0" dirty="0">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5"/>
                  </a:ext>
                </a:extLst>
              </a:tr>
              <a:tr h="2520000">
                <a:tc>
                  <a:txBody>
                    <a:bodyPr/>
                    <a:lstStyle/>
                    <a:p>
                      <a:pPr algn="ctr"/>
                      <a:r>
                        <a:rPr kumimoji="1" lang="en-US" altLang="ja-JP" sz="3400" b="1" dirty="0">
                          <a:solidFill>
                            <a:schemeClr val="bg1"/>
                          </a:solidFill>
                          <a:latin typeface="ＭＳ ゴシック" panose="020B0609070205080204" pitchFamily="49" charset="-128"/>
                          <a:ea typeface="ＭＳ ゴシック" panose="020B0609070205080204" pitchFamily="49" charset="-128"/>
                        </a:rPr>
                        <a:t>PowerPoint</a:t>
                      </a:r>
                    </a:p>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アニメーション、動画</a:t>
                      </a:r>
                      <a:endParaRPr kumimoji="1" lang="en-US" altLang="ja-JP" sz="3400" b="1" dirty="0">
                        <a:solidFill>
                          <a:schemeClr val="bg1"/>
                        </a:solidFill>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r>
                        <a:rPr kumimoji="1" lang="ja-JP" altLang="en-US" sz="3400" b="0" dirty="0">
                          <a:latin typeface="ＭＳ ゴシック" panose="020B0609070205080204" pitchFamily="49" charset="-128"/>
                          <a:ea typeface="ＭＳ ゴシック" panose="020B0609070205080204" pitchFamily="49" charset="-128"/>
                        </a:rPr>
                        <a:t>　動画、音声、アニメーションは使用できません。</a:t>
                      </a:r>
                      <a:endParaRPr kumimoji="1" lang="en-US" altLang="ja-JP" sz="3400" b="0" dirty="0">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6"/>
                  </a:ext>
                </a:extLst>
              </a:tr>
              <a:tr h="2520000">
                <a:tc>
                  <a:txBody>
                    <a:bodyPr/>
                    <a:lstStyle/>
                    <a:p>
                      <a:pPr algn="ctr"/>
                      <a:r>
                        <a:rPr kumimoji="1" lang="ja-JP" altLang="en-US" sz="3400" b="1" dirty="0">
                          <a:solidFill>
                            <a:schemeClr val="bg1"/>
                          </a:solidFill>
                          <a:latin typeface="ＭＳ ゴシック" panose="020B0609070205080204" pitchFamily="49" charset="-128"/>
                          <a:ea typeface="ＭＳ ゴシック" panose="020B0609070205080204" pitchFamily="49" charset="-128"/>
                        </a:rPr>
                        <a:t>データ容量</a:t>
                      </a: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rgbClr val="4F81BD"/>
                    </a:solidFill>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kumimoji="1" lang="ja-JP" altLang="en-US" sz="3400" b="0" dirty="0">
                          <a:latin typeface="ＭＳ ゴシック" panose="020B0609070205080204" pitchFamily="49" charset="-128"/>
                          <a:ea typeface="ＭＳ ゴシック" panose="020B0609070205080204" pitchFamily="49" charset="-128"/>
                        </a:rPr>
                        <a:t>　</a:t>
                      </a:r>
                      <a:r>
                        <a:rPr kumimoji="1" lang="en-US" altLang="ja-JP" sz="3400" b="0" dirty="0">
                          <a:latin typeface="ＭＳ ゴシック" panose="020B0609070205080204" pitchFamily="49" charset="-128"/>
                          <a:ea typeface="ＭＳ ゴシック" panose="020B0609070205080204" pitchFamily="49" charset="-128"/>
                        </a:rPr>
                        <a:t>10MB</a:t>
                      </a:r>
                      <a:r>
                        <a:rPr kumimoji="1" lang="ja-JP" altLang="en-US" sz="3400" b="0" dirty="0">
                          <a:latin typeface="ＭＳ ゴシック" panose="020B0609070205080204" pitchFamily="49" charset="-128"/>
                          <a:ea typeface="ＭＳ ゴシック" panose="020B0609070205080204" pitchFamily="49" charset="-128"/>
                        </a:rPr>
                        <a:t>に収まるよう作成をお願い致します。</a:t>
                      </a:r>
                      <a:endParaRPr kumimoji="1" lang="en-US" altLang="ja-JP" sz="3400" b="0" dirty="0">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0007"/>
                  </a:ext>
                </a:extLst>
              </a:tr>
              <a:tr h="2520000">
                <a:tc>
                  <a:txBody>
                    <a:bodyPr/>
                    <a:lstStyle/>
                    <a:p>
                      <a:pPr algn="ctr"/>
                      <a:r>
                        <a:rPr kumimoji="1" lang="ja-JP" altLang="en-US" sz="3400" b="1" dirty="0">
                          <a:solidFill>
                            <a:schemeClr val="tx1"/>
                          </a:solidFill>
                          <a:latin typeface="ＭＳ ゴシック" panose="020B0609070205080204" pitchFamily="49" charset="-128"/>
                          <a:ea typeface="ＭＳ ゴシック" panose="020B0609070205080204" pitchFamily="49" charset="-128"/>
                        </a:rPr>
                        <a:t>「</a:t>
                      </a:r>
                      <a:r>
                        <a:rPr kumimoji="1" lang="en-US" altLang="ja-JP" sz="3400" b="1" dirty="0">
                          <a:solidFill>
                            <a:schemeClr val="tx1"/>
                          </a:solidFill>
                          <a:latin typeface="ＭＳ ゴシック" panose="020B0609070205080204" pitchFamily="49" charset="-128"/>
                          <a:ea typeface="ＭＳ ゴシック" panose="020B0609070205080204" pitchFamily="49" charset="-128"/>
                        </a:rPr>
                        <a:t>02.</a:t>
                      </a:r>
                      <a:r>
                        <a:rPr kumimoji="1" lang="ja-JP" altLang="en-US" sz="3400" b="1" dirty="0">
                          <a:solidFill>
                            <a:schemeClr val="tx1"/>
                          </a:solidFill>
                          <a:latin typeface="ＭＳ ゴシック" panose="020B0609070205080204" pitchFamily="49" charset="-128"/>
                          <a:ea typeface="ＭＳ ゴシック" panose="020B0609070205080204" pitchFamily="49" charset="-128"/>
                        </a:rPr>
                        <a:t>予稿集データ」を</a:t>
                      </a:r>
                      <a:endParaRPr kumimoji="1" lang="en-US" altLang="ja-JP" sz="3400" b="1" dirty="0">
                        <a:solidFill>
                          <a:schemeClr val="tx1"/>
                        </a:solidFill>
                        <a:latin typeface="ＭＳ ゴシック" panose="020B0609070205080204" pitchFamily="49" charset="-128"/>
                        <a:ea typeface="ＭＳ ゴシック" panose="020B0609070205080204" pitchFamily="49" charset="-128"/>
                      </a:endParaRPr>
                    </a:p>
                    <a:p>
                      <a:pPr algn="ctr"/>
                      <a:r>
                        <a:rPr kumimoji="1" lang="ja-JP" altLang="en-US" sz="3400" b="1" dirty="0">
                          <a:solidFill>
                            <a:schemeClr val="tx1"/>
                          </a:solidFill>
                          <a:latin typeface="ＭＳ ゴシック" panose="020B0609070205080204" pitchFamily="49" charset="-128"/>
                          <a:ea typeface="ＭＳ ゴシック" panose="020B0609070205080204" pitchFamily="49" charset="-128"/>
                        </a:rPr>
                        <a:t>作成される皆様へ</a:t>
                      </a:r>
                      <a:endParaRPr kumimoji="1" lang="en-US" altLang="ja-JP" sz="3400" b="1" dirty="0">
                        <a:solidFill>
                          <a:schemeClr val="tx1"/>
                        </a:solidFill>
                        <a:latin typeface="ＭＳ ゴシック" panose="020B0609070205080204" pitchFamily="49" charset="-128"/>
                        <a:ea typeface="ＭＳ ゴシック" panose="020B0609070205080204" pitchFamily="49" charset="-128"/>
                      </a:endParaRPr>
                    </a:p>
                  </a:txBody>
                  <a:tcPr marL="64676" marR="64676" marT="32338" marB="32338" anchor="ctr">
                    <a:lnL w="12700" cap="flat" cmpd="sng" algn="ctr">
                      <a:solidFill>
                        <a:schemeClr val="tx1"/>
                      </a:solidFill>
                      <a:prstDash val="solid"/>
                      <a:round/>
                      <a:headEnd type="none" w="med" len="med"/>
                      <a:tailEnd type="none" w="med" len="med"/>
                    </a:lnL>
                    <a:lnR w="12700" cap="flat" cmpd="sng" algn="ctr">
                      <a:solidFill>
                        <a:schemeClr val="tx1"/>
                      </a:solidFill>
                      <a:prstDash val="solid"/>
                      <a:round/>
                      <a:headEnd type="none" w="med" len="med"/>
                      <a:tailEnd type="none" w="med" len="med"/>
                    </a:lnR>
                    <a:lnT w="12700" cap="flat" cmpd="sng" algn="ctr">
                      <a:solidFill>
                        <a:schemeClr val="tx1"/>
                      </a:solidFill>
                      <a:prstDash val="solid"/>
                      <a:round/>
                      <a:headEnd type="none" w="med" len="med"/>
                      <a:tailEnd type="none" w="med" len="med"/>
                    </a:lnT>
                    <a:lnB w="12700" cap="flat" cmpd="sng" algn="ctr">
                      <a:solidFill>
                        <a:schemeClr val="tx1"/>
                      </a:solidFill>
                      <a:prstDash val="solid"/>
                      <a:round/>
                      <a:headEnd type="none" w="med" len="med"/>
                      <a:tailEnd type="none" w="med" len="med"/>
                    </a:lnB>
                    <a:solidFill>
                      <a:schemeClr val="accent1">
                        <a:lumMod val="20000"/>
                        <a:lumOff val="80000"/>
                      </a:schemeClr>
                    </a:solidFill>
                  </a:tcPr>
                </a:tc>
                <a:tc>
                  <a:txBody>
                    <a:bodyPr/>
                    <a:lstStyle/>
                    <a:p>
                      <a:pPr marL="0" marR="0" lvl="0" indent="0" algn="l" defTabSz="3027487" rtl="0" eaLnBrk="1" fontAlgn="auto" latinLnBrk="0" hangingPunct="1">
                        <a:lnSpc>
                          <a:spcPct val="100000"/>
                        </a:lnSpc>
                        <a:spcBef>
                          <a:spcPts val="0"/>
                        </a:spcBef>
                        <a:spcAft>
                          <a:spcPts val="0"/>
                        </a:spcAft>
                        <a:buClrTx/>
                        <a:buSzTx/>
                        <a:buFontTx/>
                        <a:buNone/>
                        <a:tabLst/>
                        <a:defRPr/>
                      </a:pPr>
                      <a:r>
                        <a:rPr kumimoji="1" lang="ja-JP" altLang="en-US" sz="3400" b="0" dirty="0">
                          <a:latin typeface="ＭＳ ゴシック" panose="020B0609070205080204" pitchFamily="49" charset="-128"/>
                          <a:ea typeface="ＭＳ ゴシック" panose="020B0609070205080204" pitchFamily="49" charset="-128"/>
                        </a:rPr>
                        <a:t>　</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01.</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ポスターデータ」とは別の原稿「</a:t>
                      </a:r>
                      <a:r>
                        <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rPr>
                        <a:t>02.</a:t>
                      </a: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予稿集データ」をご用意いただける場合のみ、</a:t>
                      </a:r>
                      <a:endParaRPr kumimoji="1" lang="en-US" altLang="ja-JP" sz="3400" b="0" kern="1200" dirty="0">
                        <a:solidFill>
                          <a:schemeClr val="tx1"/>
                        </a:solidFill>
                        <a:latin typeface="ＭＳ ゴシック" panose="020B0609070205080204" pitchFamily="49" charset="-128"/>
                        <a:ea typeface="ＭＳ ゴシック" panose="020B0609070205080204" pitchFamily="49" charset="-128"/>
                        <a:cs typeface="+mn-cs"/>
                      </a:endParaRPr>
                    </a:p>
                    <a:p>
                      <a:pPr marL="0" marR="0" lvl="0" indent="0" algn="l" defTabSz="3027487" rtl="0" eaLnBrk="1" fontAlgn="auto" latinLnBrk="0" hangingPunct="1">
                        <a:lnSpc>
                          <a:spcPct val="100000"/>
                        </a:lnSpc>
                        <a:spcBef>
                          <a:spcPts val="0"/>
                        </a:spcBef>
                        <a:spcAft>
                          <a:spcPts val="0"/>
                        </a:spcAft>
                        <a:buClrTx/>
                        <a:buSzTx/>
                        <a:buFontTx/>
                        <a:buNone/>
                        <a:tabLst/>
                        <a:defRPr/>
                      </a:pPr>
                      <a:r>
                        <a:rPr kumimoji="1" lang="ja-JP" altLang="en-US" sz="3400" b="0" kern="1200" dirty="0">
                          <a:solidFill>
                            <a:schemeClr val="tx1"/>
                          </a:solidFill>
                          <a:latin typeface="ＭＳ ゴシック" panose="020B0609070205080204" pitchFamily="49" charset="-128"/>
                          <a:ea typeface="ＭＳ ゴシック" panose="020B0609070205080204" pitchFamily="49" charset="-128"/>
                          <a:cs typeface="+mn-cs"/>
                        </a:rPr>
                        <a:t>　本テンプレートを</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A4</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版に変更のうえ、</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A4</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サイズ、縦、カラーの</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PPT</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予稿集データを</a:t>
                      </a:r>
                      <a:r>
                        <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rPr>
                        <a:t>1</a:t>
                      </a: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枚ご</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p>
                      <a:pPr marL="0" marR="0" lvl="0" indent="0" algn="l" defTabSz="3027487" rtl="0" eaLnBrk="1" fontAlgn="auto" latinLnBrk="0" hangingPunct="1">
                        <a:lnSpc>
                          <a:spcPct val="100000"/>
                        </a:lnSpc>
                        <a:spcBef>
                          <a:spcPts val="0"/>
                        </a:spcBef>
                        <a:spcAft>
                          <a:spcPts val="0"/>
                        </a:spcAft>
                        <a:buClrTx/>
                        <a:buSzTx/>
                        <a:buFontTx/>
                        <a:buNone/>
                        <a:tabLst/>
                        <a:defRPr/>
                      </a:pPr>
                      <a:r>
                        <a:rPr kumimoji="1" lang="ja-JP" altLang="en-US" sz="3400" b="0" kern="1200" dirty="0">
                          <a:solidFill>
                            <a:srgbClr val="FF0000"/>
                          </a:solidFill>
                          <a:latin typeface="ＭＳ ゴシック" panose="020B0609070205080204" pitchFamily="49" charset="-128"/>
                          <a:ea typeface="ＭＳ ゴシック" panose="020B0609070205080204" pitchFamily="49" charset="-128"/>
                          <a:cs typeface="+mn-cs"/>
                        </a:rPr>
                        <a:t>　提出ください。</a:t>
                      </a:r>
                      <a:endParaRPr kumimoji="1" lang="en-US" altLang="ja-JP" sz="3400" b="0" kern="1200" dirty="0">
                        <a:solidFill>
                          <a:srgbClr val="FF0000"/>
                        </a:solidFill>
                        <a:latin typeface="ＭＳ ゴシック" panose="020B0609070205080204" pitchFamily="49" charset="-128"/>
                        <a:ea typeface="ＭＳ ゴシック" panose="020B0609070205080204" pitchFamily="49" charset="-128"/>
                        <a:cs typeface="+mn-cs"/>
                      </a:endParaRPr>
                    </a:p>
                  </a:txBody>
                  <a:tcPr marL="64676" marR="64676" marT="32338" marB="32338" anchor="ctr">
                    <a:lnL w="12700" cap="flat" cmpd="sng" algn="ctr">
                      <a:solidFill>
                        <a:schemeClr val="tx1"/>
                      </a:solidFill>
                      <a:prstDash val="solid"/>
                      <a:round/>
                      <a:headEnd type="none" w="med" len="med"/>
                      <a:tailEnd type="none" w="med" len="med"/>
                    </a:lnL>
                    <a:solidFill>
                      <a:schemeClr val="bg1"/>
                    </a:solidFill>
                  </a:tcPr>
                </a:tc>
                <a:extLst>
                  <a:ext uri="{0D108BD9-81ED-4DB2-BD59-A6C34878D82A}">
                    <a16:rowId xmlns:a16="http://schemas.microsoft.com/office/drawing/2014/main" val="1178148633"/>
                  </a:ext>
                </a:extLst>
              </a:tr>
            </a:tbl>
          </a:graphicData>
        </a:graphic>
      </p:graphicFrame>
      <p:sp>
        <p:nvSpPr>
          <p:cNvPr id="33" name="角丸四角形吹き出し 32">
            <a:extLst>
              <a:ext uri="{FF2B5EF4-FFF2-40B4-BE49-F238E27FC236}">
                <a16:creationId xmlns:a16="http://schemas.microsoft.com/office/drawing/2014/main" id="{41BD0763-A224-CB4F-A984-2FD3B04AE60B}"/>
              </a:ext>
            </a:extLst>
          </p:cNvPr>
          <p:cNvSpPr/>
          <p:nvPr/>
        </p:nvSpPr>
        <p:spPr>
          <a:xfrm>
            <a:off x="18988537" y="5443546"/>
            <a:ext cx="5251824" cy="1730709"/>
          </a:xfrm>
          <a:prstGeom prst="wedgeRoundRectCallout">
            <a:avLst>
              <a:gd name="adj1" fmla="val -104384"/>
              <a:gd name="adj2" fmla="val 77541"/>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pPr algn="ctr"/>
            <a:r>
              <a:rPr lang="ja-JP" altLang="en-US" sz="3395" dirty="0">
                <a:solidFill>
                  <a:schemeClr val="tx1"/>
                </a:solidFill>
                <a:latin typeface="ＭＳ ゴシック" panose="020B0609070205080204" pitchFamily="49" charset="-128"/>
                <a:ea typeface="ＭＳ ゴシック" panose="020B0609070205080204" pitchFamily="49" charset="-128"/>
              </a:rPr>
              <a:t>小見出し</a:t>
            </a:r>
            <a:endParaRPr lang="en-US" altLang="ja-JP" sz="3395" dirty="0">
              <a:solidFill>
                <a:schemeClr val="tx1"/>
              </a:solidFill>
              <a:latin typeface="ＭＳ ゴシック" panose="020B0609070205080204" pitchFamily="49" charset="-128"/>
              <a:ea typeface="ＭＳ ゴシック" panose="020B0609070205080204" pitchFamily="49" charset="-128"/>
            </a:endParaRPr>
          </a:p>
          <a:p>
            <a:pPr algn="ctr"/>
            <a:r>
              <a:rPr lang="ja-JP" altLang="en-US" sz="3395" b="1" dirty="0">
                <a:solidFill>
                  <a:srgbClr val="FF0000"/>
                </a:solidFill>
                <a:latin typeface="ＭＳ ゴシック" panose="020B0609070205080204" pitchFamily="49" charset="-128"/>
                <a:ea typeface="ＭＳ ゴシック" panose="020B0609070205080204" pitchFamily="49" charset="-128"/>
              </a:rPr>
              <a:t>フォントサイズ</a:t>
            </a:r>
            <a:r>
              <a:rPr lang="en-US" altLang="ja-JP" sz="3395" b="1" dirty="0">
                <a:solidFill>
                  <a:srgbClr val="FF0000"/>
                </a:solidFill>
                <a:latin typeface="ＭＳ ゴシック" panose="020B0609070205080204" pitchFamily="49" charset="-128"/>
                <a:ea typeface="ＭＳ ゴシック" panose="020B0609070205080204" pitchFamily="49" charset="-128"/>
              </a:rPr>
              <a:t>48pt</a:t>
            </a:r>
            <a:r>
              <a:rPr lang="ja-JP" altLang="en-US" sz="3395" b="1" dirty="0">
                <a:solidFill>
                  <a:srgbClr val="FF0000"/>
                </a:solidFill>
                <a:latin typeface="ＭＳ ゴシック" panose="020B0609070205080204" pitchFamily="49" charset="-128"/>
                <a:ea typeface="ＭＳ ゴシック" panose="020B0609070205080204" pitchFamily="49" charset="-128"/>
              </a:rPr>
              <a:t>以上</a:t>
            </a:r>
          </a:p>
        </p:txBody>
      </p:sp>
      <p:sp>
        <p:nvSpPr>
          <p:cNvPr id="2" name="正方形/長方形 1">
            <a:extLst>
              <a:ext uri="{FF2B5EF4-FFF2-40B4-BE49-F238E27FC236}">
                <a16:creationId xmlns:a16="http://schemas.microsoft.com/office/drawing/2014/main" id="{82D07884-6FD3-9650-CA52-B2CE3552AFE8}"/>
              </a:ext>
            </a:extLst>
          </p:cNvPr>
          <p:cNvSpPr/>
          <p:nvPr/>
        </p:nvSpPr>
        <p:spPr>
          <a:xfrm>
            <a:off x="5355988" y="8667860"/>
            <a:ext cx="19563236" cy="1200329"/>
          </a:xfrm>
          <a:prstGeom prst="rect">
            <a:avLst/>
          </a:prstGeom>
        </p:spPr>
        <p:txBody>
          <a:bodyPr wrap="square">
            <a:spAutoFit/>
          </a:bodyPr>
          <a:lstStyle/>
          <a:p>
            <a:pPr algn="ctr"/>
            <a:r>
              <a:rPr lang="en-US" altLang="ja-JP" sz="3600" b="1" dirty="0">
                <a:solidFill>
                  <a:srgbClr val="FF0000"/>
                </a:solidFill>
                <a:latin typeface="ＭＳ ゴシック" panose="020B0609070205080204" pitchFamily="49" charset="-128"/>
                <a:ea typeface="ＭＳ ゴシック" panose="020B0609070205080204" pitchFamily="49" charset="-128"/>
                <a:cs typeface="ＭＳ Ｐ明朝"/>
              </a:rPr>
              <a:t>※</a:t>
            </a:r>
            <a:r>
              <a:rPr lang="ja-JP" altLang="en-US" sz="3600" b="1" dirty="0">
                <a:solidFill>
                  <a:srgbClr val="FF0000"/>
                </a:solidFill>
                <a:latin typeface="ＭＳ ゴシック" panose="020B0609070205080204" pitchFamily="49" charset="-128"/>
                <a:ea typeface="ＭＳ ゴシック" panose="020B0609070205080204" pitchFamily="49" charset="-128"/>
              </a:rPr>
              <a:t>ポスターはこちらのページに</a:t>
            </a:r>
            <a:r>
              <a:rPr lang="en-US" altLang="ja-JP" sz="3600" b="1" dirty="0">
                <a:solidFill>
                  <a:srgbClr val="FF0000"/>
                </a:solidFill>
                <a:latin typeface="ＭＳ ゴシック" panose="020B0609070205080204" pitchFamily="49" charset="-128"/>
                <a:ea typeface="ＭＳ ゴシック" panose="020B0609070205080204" pitchFamily="49" charset="-128"/>
              </a:rPr>
              <a:t>1</a:t>
            </a:r>
            <a:r>
              <a:rPr lang="ja-JP" altLang="en-US" sz="3600" b="1" dirty="0">
                <a:solidFill>
                  <a:srgbClr val="FF0000"/>
                </a:solidFill>
                <a:latin typeface="ＭＳ ゴシック" panose="020B0609070205080204" pitchFamily="49" charset="-128"/>
                <a:ea typeface="ＭＳ ゴシック" panose="020B0609070205080204" pitchFamily="49" charset="-128"/>
              </a:rPr>
              <a:t>枚で作成してください。</a:t>
            </a:r>
            <a:br>
              <a:rPr lang="en-US" altLang="ja-JP" sz="3600" b="1" dirty="0">
                <a:solidFill>
                  <a:srgbClr val="FF0000"/>
                </a:solidFill>
                <a:latin typeface="ＭＳ ゴシック" panose="020B0609070205080204" pitchFamily="49" charset="-128"/>
                <a:ea typeface="ＭＳ ゴシック" panose="020B0609070205080204" pitchFamily="49" charset="-128"/>
              </a:rPr>
            </a:br>
            <a:r>
              <a:rPr lang="ja-JP" altLang="en-US" sz="3600" b="1" dirty="0">
                <a:solidFill>
                  <a:srgbClr val="FF0000"/>
                </a:solidFill>
                <a:latin typeface="ＭＳ ゴシック" panose="020B0609070205080204" pitchFamily="49" charset="-128"/>
                <a:ea typeface="ＭＳ ゴシック" panose="020B0609070205080204" pitchFamily="49" charset="-128"/>
              </a:rPr>
              <a:t>（作成の際は、このテキストは削除してください。）</a:t>
            </a:r>
          </a:p>
        </p:txBody>
      </p:sp>
      <p:pic>
        <p:nvPicPr>
          <p:cNvPr id="6" name="図 5">
            <a:extLst>
              <a:ext uri="{FF2B5EF4-FFF2-40B4-BE49-F238E27FC236}">
                <a16:creationId xmlns:a16="http://schemas.microsoft.com/office/drawing/2014/main" id="{1AD47402-15C6-4E0F-C1FD-57F35FCBED21}"/>
              </a:ext>
            </a:extLst>
          </p:cNvPr>
          <p:cNvPicPr>
            <a:picLocks noChangeAspect="1"/>
          </p:cNvPicPr>
          <p:nvPr/>
        </p:nvPicPr>
        <p:blipFill>
          <a:blip r:embed="rId2"/>
          <a:stretch>
            <a:fillRect/>
          </a:stretch>
        </p:blipFill>
        <p:spPr>
          <a:xfrm>
            <a:off x="25222992" y="3438648"/>
            <a:ext cx="5906065" cy="3422075"/>
          </a:xfrm>
          <a:prstGeom prst="rect">
            <a:avLst/>
          </a:prstGeom>
        </p:spPr>
      </p:pic>
      <p:sp>
        <p:nvSpPr>
          <p:cNvPr id="7" name="角丸四角形吹き出し 32">
            <a:extLst>
              <a:ext uri="{FF2B5EF4-FFF2-40B4-BE49-F238E27FC236}">
                <a16:creationId xmlns:a16="http://schemas.microsoft.com/office/drawing/2014/main" id="{960820B4-4E7C-77F4-9111-57D8507F354D}"/>
              </a:ext>
            </a:extLst>
          </p:cNvPr>
          <p:cNvSpPr/>
          <p:nvPr/>
        </p:nvSpPr>
        <p:spPr>
          <a:xfrm>
            <a:off x="21003491" y="10233707"/>
            <a:ext cx="8724912" cy="4003002"/>
          </a:xfrm>
          <a:prstGeom prst="wedgeRoundRectCallout">
            <a:avLst>
              <a:gd name="adj1" fmla="val 33849"/>
              <a:gd name="adj2" fmla="val -133614"/>
              <a:gd name="adj3" fmla="val 16667"/>
            </a:avLst>
          </a:prstGeom>
          <a:ln w="101600"/>
        </p:spPr>
        <p:style>
          <a:lnRef idx="2">
            <a:schemeClr val="accent1"/>
          </a:lnRef>
          <a:fillRef idx="1">
            <a:schemeClr val="lt1"/>
          </a:fillRef>
          <a:effectRef idx="0">
            <a:schemeClr val="accent1"/>
          </a:effectRef>
          <a:fontRef idx="minor">
            <a:schemeClr val="dk1"/>
          </a:fontRef>
        </p:style>
        <p:txBody>
          <a:bodyPr rtlCol="0" anchor="ctr"/>
          <a:lstStyle/>
          <a:p>
            <a:pPr algn="ctr"/>
            <a:r>
              <a:rPr lang="en-US" altLang="ja-JP" sz="3400" dirty="0">
                <a:solidFill>
                  <a:srgbClr val="FF0000"/>
                </a:solidFill>
                <a:latin typeface="ＭＳ ゴシック" panose="020B0609070205080204" pitchFamily="49" charset="-128"/>
                <a:ea typeface="ＭＳ ゴシック" panose="020B0609070205080204" pitchFamily="49" charset="-128"/>
              </a:rPr>
              <a:t>※</a:t>
            </a:r>
            <a:r>
              <a:rPr lang="ja-JP" altLang="en-US" sz="3400" dirty="0">
                <a:solidFill>
                  <a:srgbClr val="FF0000"/>
                </a:solidFill>
                <a:latin typeface="ＭＳ ゴシック" panose="020B0609070205080204" pitchFamily="49" charset="-128"/>
                <a:ea typeface="ＭＳ ゴシック" panose="020B0609070205080204" pitchFamily="49" charset="-128"/>
              </a:rPr>
              <a:t>事務局では、</a:t>
            </a:r>
            <a:r>
              <a:rPr lang="ja-JP" altLang="en-US" sz="3400" u="sng" dirty="0">
                <a:solidFill>
                  <a:srgbClr val="FF0000"/>
                </a:solidFill>
                <a:latin typeface="ＭＳ ゴシック" panose="020B0609070205080204" pitchFamily="49" charset="-128"/>
                <a:ea typeface="ＭＳ ゴシック" panose="020B0609070205080204" pitchFamily="49" charset="-128"/>
              </a:rPr>
              <a:t>来場者によるポスターセッション展示会場内の撮影は特に規制しません。</a:t>
            </a:r>
            <a:r>
              <a:rPr lang="ja-JP" altLang="en-US" sz="3400" dirty="0">
                <a:solidFill>
                  <a:srgbClr val="FF0000"/>
                </a:solidFill>
                <a:latin typeface="ＭＳ ゴシック" panose="020B0609070205080204" pitchFamily="49" charset="-128"/>
                <a:ea typeface="ＭＳ ゴシック" panose="020B0609070205080204" pitchFamily="49" charset="-128"/>
              </a:rPr>
              <a:t>そのため、本ポスターや展示物の撮影を規制する必要がある場合は、ポスターに記載、当日お声がけいただくなどしてご対応ください。</a:t>
            </a:r>
          </a:p>
        </p:txBody>
      </p:sp>
    </p:spTree>
    <p:extLst>
      <p:ext uri="{BB962C8B-B14F-4D97-AF65-F5344CB8AC3E}">
        <p14:creationId xmlns:p14="http://schemas.microsoft.com/office/powerpoint/2010/main" val="1128687615"/>
      </p:ext>
    </p:extLst>
  </p:cSld>
  <p:clrMapOvr>
    <a:masterClrMapping/>
  </p:clrMapOvr>
</p:sld>
</file>

<file path=ppt/theme/theme1.xml><?xml version="1.0" encoding="utf-8"?>
<a:theme xmlns:a="http://schemas.openxmlformats.org/drawingml/2006/main" name="Office テーマ">
  <a:themeElements>
    <a:clrScheme name="Office テーマ">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テーマ">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テーマ">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2013 - 2022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Office 2013 - 2022 Theme</Template>
  <TotalTime>898</TotalTime>
  <Words>410</Words>
  <Application>Microsoft Office PowerPoint</Application>
  <PresentationFormat>ユーザー設定</PresentationFormat>
  <Paragraphs>46</Paragraphs>
  <Slides>1</Slides>
  <Notes>0</Notes>
  <HiddenSlides>0</HiddenSlides>
  <MMClips>0</MMClips>
  <ScaleCrop>false</ScaleCrop>
  <HeadingPairs>
    <vt:vector size="6" baseType="variant">
      <vt:variant>
        <vt:lpstr>使用されているフォント</vt:lpstr>
      </vt:variant>
      <vt:variant>
        <vt:i4>4</vt:i4>
      </vt:variant>
      <vt:variant>
        <vt:lpstr>テーマ</vt:lpstr>
      </vt:variant>
      <vt:variant>
        <vt:i4>1</vt:i4>
      </vt:variant>
      <vt:variant>
        <vt:lpstr>スライド タイトル</vt:lpstr>
      </vt:variant>
      <vt:variant>
        <vt:i4>1</vt:i4>
      </vt:variant>
    </vt:vector>
  </HeadingPairs>
  <TitlesOfParts>
    <vt:vector size="6" baseType="lpstr">
      <vt:lpstr>ＭＳ ゴシック</vt:lpstr>
      <vt:lpstr>Arial</vt:lpstr>
      <vt:lpstr>Calibri</vt:lpstr>
      <vt:lpstr>Calibri Light</vt:lpstr>
      <vt:lpstr>Office テーマ</vt:lpstr>
      <vt:lpstr>PowerPoint プレゼンテーション</vt:lpstr>
    </vt:vector>
  </TitlesOfParts>
  <Company>総務省</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プレゼンテーション</dc:title>
  <dc:creator>藤枝　美穂(015997)</dc:creator>
  <cp:lastModifiedBy>NA Hyesung</cp:lastModifiedBy>
  <cp:revision>45</cp:revision>
  <dcterms:created xsi:type="dcterms:W3CDTF">2020-10-27T01:34:58Z</dcterms:created>
  <dcterms:modified xsi:type="dcterms:W3CDTF">2023-12-13T00:51:06Z</dcterms:modified>
</cp:coreProperties>
</file>